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0.xml" ContentType="application/vnd.openxmlformats-officedocument.presentationml.slideLayout+xml"/>
  <Override PartName="/ppt/slideLayouts/slideLayout3.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2.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33.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34.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35.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36.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0.xml.rels" ContentType="application/vnd.openxmlformats-package.relationships+xml"/>
  <Override PartName="/ppt/slideLayouts/_rels/slideLayout3.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34.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media/image36.jpeg" ContentType="image/jpeg"/>
  <Override PartName="/ppt/media/image24.png" ContentType="image/png"/>
  <Override PartName="/ppt/media/image14.jpeg" ContentType="image/jpeg"/>
  <Override PartName="/ppt/media/image1.wmf" ContentType="image/x-wmf"/>
  <Override PartName="/ppt/media/image25.png" ContentType="image/png"/>
  <Override PartName="/ppt/media/image2.wmf" ContentType="image/x-wmf"/>
  <Override PartName="/ppt/media/image6.png" ContentType="image/png"/>
  <Override PartName="/ppt/media/image33.png" ContentType="image/png"/>
  <Override PartName="/ppt/media/image27.jpeg" ContentType="image/jpeg"/>
  <Override PartName="/ppt/media/image3.jpeg" ContentType="image/jpeg"/>
  <Override PartName="/ppt/media/image4.wmf" ContentType="image/x-wmf"/>
  <Override PartName="/ppt/media/image5.jpeg" ContentType="image/jpeg"/>
  <Override PartName="/ppt/media/image10.jpeg" ContentType="image/jpeg"/>
  <Override PartName="/ppt/media/image28.png" ContentType="image/png"/>
  <Override PartName="/ppt/media/image8.wmf" ContentType="image/x-wmf"/>
  <Override PartName="/ppt/media/image7.png" ContentType="image/png"/>
  <Override PartName="/ppt/media/image15.jpeg" ContentType="image/jpeg"/>
  <Override PartName="/ppt/media/image34.png" ContentType="image/png"/>
  <Override PartName="/ppt/media/image9.png" ContentType="image/png"/>
  <Override PartName="/ppt/media/image13.jpeg" ContentType="image/jpeg"/>
  <Override PartName="/ppt/media/image35.jpeg" ContentType="image/jpeg"/>
  <Override PartName="/ppt/media/image11.jpeg" ContentType="image/jpeg"/>
  <Override PartName="/ppt/media/image16.png" ContentType="image/png"/>
  <Override PartName="/ppt/media/image38.png" ContentType="image/png"/>
  <Override PartName="/ppt/media/image12.jpeg" ContentType="image/jpeg"/>
  <Override PartName="/ppt/media/image26.png" ContentType="image/png"/>
  <Override PartName="/ppt/media/image17.jpeg" ContentType="image/jpeg"/>
  <Override PartName="/ppt/media/image32.png" ContentType="image/png"/>
  <Override PartName="/ppt/media/image18.jpeg" ContentType="image/jpeg"/>
  <Override PartName="/ppt/media/image20.png" ContentType="image/png"/>
  <Override PartName="/ppt/media/image42.png" ContentType="image/png"/>
  <Override PartName="/ppt/media/image19.png" ContentType="image/png"/>
  <Override PartName="/ppt/media/image21.png" ContentType="image/png"/>
  <Override PartName="/ppt/media/image43.png" ContentType="image/png"/>
  <Override PartName="/ppt/media/image22.png" ContentType="image/png"/>
  <Override PartName="/ppt/media/image44.png" ContentType="image/png"/>
  <Override PartName="/ppt/media/image23.png" ContentType="image/png"/>
  <Override PartName="/ppt/media/image29.png" ContentType="image/png"/>
  <Override PartName="/ppt/media/image30.png" ContentType="image/png"/>
  <Override PartName="/ppt/media/image31.png" ContentType="image/png"/>
  <Override PartName="/ppt/media/image37.png" ContentType="image/png"/>
  <Override PartName="/ppt/media/image45.jpeg" ContentType="image/jpeg"/>
  <Override PartName="/ppt/media/image39.png" ContentType="image/png"/>
  <Override PartName="/ppt/media/image40.png" ContentType="image/png"/>
  <Override PartName="/ppt/media/image41.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31" name="PlaceHolder 2"/>
          <p:cNvSpPr>
            <a:spLocks noGrp="1"/>
          </p:cNvSpPr>
          <p:nvPr>
            <p:ph/>
          </p:nvPr>
        </p:nvSpPr>
        <p:spPr>
          <a:xfrm>
            <a:off x="482760" y="1160640"/>
            <a:ext cx="1123092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32" name="PlaceHolder 3"/>
          <p:cNvSpPr>
            <a:spLocks noGrp="1"/>
          </p:cNvSpPr>
          <p:nvPr>
            <p:ph/>
          </p:nvPr>
        </p:nvSpPr>
        <p:spPr>
          <a:xfrm>
            <a:off x="482760" y="3792960"/>
            <a:ext cx="1123092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34" name="PlaceHolder 2"/>
          <p:cNvSpPr>
            <a:spLocks noGrp="1"/>
          </p:cNvSpPr>
          <p:nvPr>
            <p:ph/>
          </p:nvPr>
        </p:nvSpPr>
        <p:spPr>
          <a:xfrm>
            <a:off x="48276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35" name="PlaceHolder 3"/>
          <p:cNvSpPr>
            <a:spLocks noGrp="1"/>
          </p:cNvSpPr>
          <p:nvPr>
            <p:ph/>
          </p:nvPr>
        </p:nvSpPr>
        <p:spPr>
          <a:xfrm>
            <a:off x="623772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36" name="PlaceHolder 4"/>
          <p:cNvSpPr>
            <a:spLocks noGrp="1"/>
          </p:cNvSpPr>
          <p:nvPr>
            <p:ph/>
          </p:nvPr>
        </p:nvSpPr>
        <p:spPr>
          <a:xfrm>
            <a:off x="482760" y="379296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37" name="PlaceHolder 5"/>
          <p:cNvSpPr>
            <a:spLocks noGrp="1"/>
          </p:cNvSpPr>
          <p:nvPr>
            <p:ph/>
          </p:nvPr>
        </p:nvSpPr>
        <p:spPr>
          <a:xfrm>
            <a:off x="6237720" y="379296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39" name="PlaceHolder 2"/>
          <p:cNvSpPr>
            <a:spLocks noGrp="1"/>
          </p:cNvSpPr>
          <p:nvPr>
            <p:ph/>
          </p:nvPr>
        </p:nvSpPr>
        <p:spPr>
          <a:xfrm>
            <a:off x="482760" y="116064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40" name="PlaceHolder 3"/>
          <p:cNvSpPr>
            <a:spLocks noGrp="1"/>
          </p:cNvSpPr>
          <p:nvPr>
            <p:ph/>
          </p:nvPr>
        </p:nvSpPr>
        <p:spPr>
          <a:xfrm>
            <a:off x="4280040" y="116064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41" name="PlaceHolder 4"/>
          <p:cNvSpPr>
            <a:spLocks noGrp="1"/>
          </p:cNvSpPr>
          <p:nvPr>
            <p:ph/>
          </p:nvPr>
        </p:nvSpPr>
        <p:spPr>
          <a:xfrm>
            <a:off x="8077680" y="116064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42" name="PlaceHolder 5"/>
          <p:cNvSpPr>
            <a:spLocks noGrp="1"/>
          </p:cNvSpPr>
          <p:nvPr>
            <p:ph/>
          </p:nvPr>
        </p:nvSpPr>
        <p:spPr>
          <a:xfrm>
            <a:off x="482760" y="379296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43" name="PlaceHolder 6"/>
          <p:cNvSpPr>
            <a:spLocks noGrp="1"/>
          </p:cNvSpPr>
          <p:nvPr>
            <p:ph/>
          </p:nvPr>
        </p:nvSpPr>
        <p:spPr>
          <a:xfrm>
            <a:off x="4280040" y="379296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44" name="PlaceHolder 7"/>
          <p:cNvSpPr>
            <a:spLocks noGrp="1"/>
          </p:cNvSpPr>
          <p:nvPr>
            <p:ph/>
          </p:nvPr>
        </p:nvSpPr>
        <p:spPr>
          <a:xfrm>
            <a:off x="8077680" y="379296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p>
            <a:fld id="{AFA58B8A-F69C-4F33-836C-D5EA694B7BA0}" type="slidenum">
              <a:t>&lt;#&gt;</a:t>
            </a:fld>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3"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54" name="PlaceHolder 2"/>
          <p:cNvSpPr>
            <a:spLocks noGrp="1"/>
          </p:cNvSpPr>
          <p:nvPr>
            <p:ph type="subTitle"/>
          </p:nvPr>
        </p:nvSpPr>
        <p:spPr>
          <a:xfrm>
            <a:off x="482760" y="1160640"/>
            <a:ext cx="11230920" cy="5040000"/>
          </a:xfrm>
          <a:prstGeom prst="rect">
            <a:avLst/>
          </a:prstGeom>
          <a:noFill/>
          <a:ln w="0">
            <a:noFill/>
          </a:ln>
        </p:spPr>
        <p:txBody>
          <a:bodyPr lIns="0" rIns="0" tIns="0" bIns="0" anchor="ctr">
            <a:noAutofit/>
          </a:bodyPr>
          <a:p>
            <a:pPr indent="0" algn="ctr">
              <a:buNone/>
            </a:pPr>
            <a:endParaRPr b="0" lang="ru-RU" sz="3200" spc="-1" strike="noStrike">
              <a:solidFill>
                <a:srgbClr val="000000"/>
              </a:solidFill>
              <a:latin typeface="XO Oriel"/>
            </a:endParaRPr>
          </a:p>
        </p:txBody>
      </p:sp>
      <p:sp>
        <p:nvSpPr>
          <p:cNvPr id="4" name="PlaceHolder 3"/>
          <p:cNvSpPr>
            <a:spLocks noGrp="1"/>
          </p:cNvSpPr>
          <p:nvPr>
            <p:ph type="sldNum" idx="1"/>
          </p:nvPr>
        </p:nvSpPr>
        <p:spPr/>
        <p:txBody>
          <a:bodyPr/>
          <a:p>
            <a:fld id="{D8FD88C5-1D5A-4434-B92E-E193CB550E20}"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56" name="PlaceHolder 2"/>
          <p:cNvSpPr>
            <a:spLocks noGrp="1"/>
          </p:cNvSpPr>
          <p:nvPr>
            <p:ph/>
          </p:nvPr>
        </p:nvSpPr>
        <p:spPr>
          <a:xfrm>
            <a:off x="482760" y="1160640"/>
            <a:ext cx="1123092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4" name="PlaceHolder 3"/>
          <p:cNvSpPr>
            <a:spLocks noGrp="1"/>
          </p:cNvSpPr>
          <p:nvPr>
            <p:ph type="sldNum" idx="1"/>
          </p:nvPr>
        </p:nvSpPr>
        <p:spPr/>
        <p:txBody>
          <a:bodyPr/>
          <a:p>
            <a:fld id="{A59B0DAA-73D7-43B9-BCD6-4424236C92F2}" type="slidenum">
              <a:t>&lt;#&gt;</a:t>
            </a:fld>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58" name="PlaceHolder 2"/>
          <p:cNvSpPr>
            <a:spLocks noGrp="1"/>
          </p:cNvSpPr>
          <p:nvPr>
            <p:ph/>
          </p:nvPr>
        </p:nvSpPr>
        <p:spPr>
          <a:xfrm>
            <a:off x="482760" y="1160640"/>
            <a:ext cx="548064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59" name="PlaceHolder 3"/>
          <p:cNvSpPr>
            <a:spLocks noGrp="1"/>
          </p:cNvSpPr>
          <p:nvPr>
            <p:ph/>
          </p:nvPr>
        </p:nvSpPr>
        <p:spPr>
          <a:xfrm>
            <a:off x="6237720" y="1160640"/>
            <a:ext cx="548064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5" name="PlaceHolder 4"/>
          <p:cNvSpPr>
            <a:spLocks noGrp="1"/>
          </p:cNvSpPr>
          <p:nvPr>
            <p:ph type="sldNum" idx="1"/>
          </p:nvPr>
        </p:nvSpPr>
        <p:spPr/>
        <p:txBody>
          <a:bodyPr/>
          <a:p>
            <a:fld id="{52C20055-1D4C-4F40-BEFA-62486BBFBA93}" type="slidenum">
              <a:t>&lt;#&gt;</a:t>
            </a:fld>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0"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3" name="PlaceHolder 2"/>
          <p:cNvSpPr>
            <a:spLocks noGrp="1"/>
          </p:cNvSpPr>
          <p:nvPr>
            <p:ph type="sldNum" idx="1"/>
          </p:nvPr>
        </p:nvSpPr>
        <p:spPr/>
        <p:txBody>
          <a:bodyPr/>
          <a:p>
            <a:fld id="{B04F5E50-B186-4408-92B5-015468883707}" type="slidenum">
              <a:t>&lt;#&gt;</a:t>
            </a:fld>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1" name="PlaceHolder 1"/>
          <p:cNvSpPr>
            <a:spLocks noGrp="1"/>
          </p:cNvSpPr>
          <p:nvPr>
            <p:ph type="subTitle"/>
          </p:nvPr>
        </p:nvSpPr>
        <p:spPr>
          <a:xfrm>
            <a:off x="482760" y="365040"/>
            <a:ext cx="11225880" cy="2686320"/>
          </a:xfrm>
          <a:prstGeom prst="rect">
            <a:avLst/>
          </a:prstGeom>
          <a:noFill/>
          <a:ln w="0">
            <a:noFill/>
          </a:ln>
        </p:spPr>
        <p:txBody>
          <a:bodyPr lIns="0" rIns="0" tIns="0" bIns="0" anchor="ctr">
            <a:noAutofit/>
          </a:bodyPr>
          <a:p>
            <a:pPr algn="ctr"/>
            <a:endParaRPr b="0" lang="ru-RU" sz="3200" spc="-1" strike="noStrike">
              <a:solidFill>
                <a:srgbClr val="000000"/>
              </a:solidFill>
              <a:latin typeface="XO Oriel"/>
            </a:endParaRPr>
          </a:p>
        </p:txBody>
      </p:sp>
      <p:sp>
        <p:nvSpPr>
          <p:cNvPr id="3" name="PlaceHolder 2"/>
          <p:cNvSpPr>
            <a:spLocks noGrp="1"/>
          </p:cNvSpPr>
          <p:nvPr>
            <p:ph type="sldNum" idx="1"/>
          </p:nvPr>
        </p:nvSpPr>
        <p:spPr/>
        <p:txBody>
          <a:bodyPr/>
          <a:p>
            <a:fld id="{AD9A01FC-C596-437B-814B-5EC6F64CC333}" type="slidenum">
              <a:t>&lt;#&gt;</a:t>
            </a:fld>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63" name="PlaceHolder 2"/>
          <p:cNvSpPr>
            <a:spLocks noGrp="1"/>
          </p:cNvSpPr>
          <p:nvPr>
            <p:ph/>
          </p:nvPr>
        </p:nvSpPr>
        <p:spPr>
          <a:xfrm>
            <a:off x="48276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64" name="PlaceHolder 3"/>
          <p:cNvSpPr>
            <a:spLocks noGrp="1"/>
          </p:cNvSpPr>
          <p:nvPr>
            <p:ph/>
          </p:nvPr>
        </p:nvSpPr>
        <p:spPr>
          <a:xfrm>
            <a:off x="6237720" y="1160640"/>
            <a:ext cx="548064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65" name="PlaceHolder 4"/>
          <p:cNvSpPr>
            <a:spLocks noGrp="1"/>
          </p:cNvSpPr>
          <p:nvPr>
            <p:ph/>
          </p:nvPr>
        </p:nvSpPr>
        <p:spPr>
          <a:xfrm>
            <a:off x="482760" y="379296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6" name="PlaceHolder 5"/>
          <p:cNvSpPr>
            <a:spLocks noGrp="1"/>
          </p:cNvSpPr>
          <p:nvPr>
            <p:ph type="sldNum" idx="1"/>
          </p:nvPr>
        </p:nvSpPr>
        <p:spPr/>
        <p:txBody>
          <a:bodyPr/>
          <a:p>
            <a:fld id="{04F09D89-E118-45E0-92B6-D28194EDCFB5}" type="slidenum">
              <a:t>&lt;#&gt;</a:t>
            </a:fld>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0" name="PlaceHolder 2"/>
          <p:cNvSpPr>
            <a:spLocks noGrp="1"/>
          </p:cNvSpPr>
          <p:nvPr>
            <p:ph type="subTitle"/>
          </p:nvPr>
        </p:nvSpPr>
        <p:spPr>
          <a:xfrm>
            <a:off x="482760" y="1160640"/>
            <a:ext cx="11230920" cy="5040000"/>
          </a:xfrm>
          <a:prstGeom prst="rect">
            <a:avLst/>
          </a:prstGeom>
          <a:noFill/>
          <a:ln w="0">
            <a:noFill/>
          </a:ln>
        </p:spPr>
        <p:txBody>
          <a:bodyPr lIns="0" rIns="0" tIns="0" bIns="0" anchor="ctr">
            <a:noAutofit/>
          </a:bodyPr>
          <a:p>
            <a:pPr indent="0" algn="ctr">
              <a:buNone/>
            </a:pPr>
            <a:endParaRPr b="0" lang="ru-RU" sz="3200" spc="-1" strike="noStrike">
              <a:solidFill>
                <a:srgbClr val="000000"/>
              </a:solidFill>
              <a:latin typeface="XO Orie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67" name="PlaceHolder 2"/>
          <p:cNvSpPr>
            <a:spLocks noGrp="1"/>
          </p:cNvSpPr>
          <p:nvPr>
            <p:ph/>
          </p:nvPr>
        </p:nvSpPr>
        <p:spPr>
          <a:xfrm>
            <a:off x="482760" y="1160640"/>
            <a:ext cx="548064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68" name="PlaceHolder 3"/>
          <p:cNvSpPr>
            <a:spLocks noGrp="1"/>
          </p:cNvSpPr>
          <p:nvPr>
            <p:ph/>
          </p:nvPr>
        </p:nvSpPr>
        <p:spPr>
          <a:xfrm>
            <a:off x="623772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69" name="PlaceHolder 4"/>
          <p:cNvSpPr>
            <a:spLocks noGrp="1"/>
          </p:cNvSpPr>
          <p:nvPr>
            <p:ph/>
          </p:nvPr>
        </p:nvSpPr>
        <p:spPr>
          <a:xfrm>
            <a:off x="6237720" y="379296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6" name="PlaceHolder 5"/>
          <p:cNvSpPr>
            <a:spLocks noGrp="1"/>
          </p:cNvSpPr>
          <p:nvPr>
            <p:ph type="sldNum" idx="1"/>
          </p:nvPr>
        </p:nvSpPr>
        <p:spPr/>
        <p:txBody>
          <a:bodyPr/>
          <a:p>
            <a:fld id="{EB17D541-7487-460A-8DB8-2E6F1DA11E70}" type="slidenum">
              <a:t>&lt;#&gt;</a:t>
            </a:fld>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71" name="PlaceHolder 2"/>
          <p:cNvSpPr>
            <a:spLocks noGrp="1"/>
          </p:cNvSpPr>
          <p:nvPr>
            <p:ph/>
          </p:nvPr>
        </p:nvSpPr>
        <p:spPr>
          <a:xfrm>
            <a:off x="48276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72" name="PlaceHolder 3"/>
          <p:cNvSpPr>
            <a:spLocks noGrp="1"/>
          </p:cNvSpPr>
          <p:nvPr>
            <p:ph/>
          </p:nvPr>
        </p:nvSpPr>
        <p:spPr>
          <a:xfrm>
            <a:off x="623772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73" name="PlaceHolder 4"/>
          <p:cNvSpPr>
            <a:spLocks noGrp="1"/>
          </p:cNvSpPr>
          <p:nvPr>
            <p:ph/>
          </p:nvPr>
        </p:nvSpPr>
        <p:spPr>
          <a:xfrm>
            <a:off x="482760" y="3792960"/>
            <a:ext cx="1123092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6" name="PlaceHolder 5"/>
          <p:cNvSpPr>
            <a:spLocks noGrp="1"/>
          </p:cNvSpPr>
          <p:nvPr>
            <p:ph type="sldNum" idx="1"/>
          </p:nvPr>
        </p:nvSpPr>
        <p:spPr/>
        <p:txBody>
          <a:bodyPr/>
          <a:p>
            <a:fld id="{4AB438C8-E98C-4669-AA75-6503E09BCDE8}" type="slidenum">
              <a:t>&lt;#&gt;</a:t>
            </a:fld>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75" name="PlaceHolder 2"/>
          <p:cNvSpPr>
            <a:spLocks noGrp="1"/>
          </p:cNvSpPr>
          <p:nvPr>
            <p:ph/>
          </p:nvPr>
        </p:nvSpPr>
        <p:spPr>
          <a:xfrm>
            <a:off x="482760" y="1160640"/>
            <a:ext cx="1123092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76" name="PlaceHolder 3"/>
          <p:cNvSpPr>
            <a:spLocks noGrp="1"/>
          </p:cNvSpPr>
          <p:nvPr>
            <p:ph/>
          </p:nvPr>
        </p:nvSpPr>
        <p:spPr>
          <a:xfrm>
            <a:off x="482760" y="3792960"/>
            <a:ext cx="1123092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5" name="PlaceHolder 4"/>
          <p:cNvSpPr>
            <a:spLocks noGrp="1"/>
          </p:cNvSpPr>
          <p:nvPr>
            <p:ph type="sldNum" idx="1"/>
          </p:nvPr>
        </p:nvSpPr>
        <p:spPr/>
        <p:txBody>
          <a:bodyPr/>
          <a:p>
            <a:fld id="{47B9A3D6-AB2B-407B-B24D-49F2295BD71E}" type="slidenum">
              <a:t>&lt;#&gt;</a:t>
            </a:fld>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78" name="PlaceHolder 2"/>
          <p:cNvSpPr>
            <a:spLocks noGrp="1"/>
          </p:cNvSpPr>
          <p:nvPr>
            <p:ph/>
          </p:nvPr>
        </p:nvSpPr>
        <p:spPr>
          <a:xfrm>
            <a:off x="48276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79" name="PlaceHolder 3"/>
          <p:cNvSpPr>
            <a:spLocks noGrp="1"/>
          </p:cNvSpPr>
          <p:nvPr>
            <p:ph/>
          </p:nvPr>
        </p:nvSpPr>
        <p:spPr>
          <a:xfrm>
            <a:off x="623772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80" name="PlaceHolder 4"/>
          <p:cNvSpPr>
            <a:spLocks noGrp="1"/>
          </p:cNvSpPr>
          <p:nvPr>
            <p:ph/>
          </p:nvPr>
        </p:nvSpPr>
        <p:spPr>
          <a:xfrm>
            <a:off x="482760" y="379296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81" name="PlaceHolder 5"/>
          <p:cNvSpPr>
            <a:spLocks noGrp="1"/>
          </p:cNvSpPr>
          <p:nvPr>
            <p:ph/>
          </p:nvPr>
        </p:nvSpPr>
        <p:spPr>
          <a:xfrm>
            <a:off x="6237720" y="379296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7" name="PlaceHolder 6"/>
          <p:cNvSpPr>
            <a:spLocks noGrp="1"/>
          </p:cNvSpPr>
          <p:nvPr>
            <p:ph type="sldNum" idx="1"/>
          </p:nvPr>
        </p:nvSpPr>
        <p:spPr/>
        <p:txBody>
          <a:bodyPr/>
          <a:p>
            <a:fld id="{FAABC630-372E-40E7-86D7-771D737274DE}" type="slidenum">
              <a:t>&lt;#&gt;</a:t>
            </a:fld>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83" name="PlaceHolder 2"/>
          <p:cNvSpPr>
            <a:spLocks noGrp="1"/>
          </p:cNvSpPr>
          <p:nvPr>
            <p:ph/>
          </p:nvPr>
        </p:nvSpPr>
        <p:spPr>
          <a:xfrm>
            <a:off x="482760" y="116064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84" name="PlaceHolder 3"/>
          <p:cNvSpPr>
            <a:spLocks noGrp="1"/>
          </p:cNvSpPr>
          <p:nvPr>
            <p:ph/>
          </p:nvPr>
        </p:nvSpPr>
        <p:spPr>
          <a:xfrm>
            <a:off x="4280040" y="116064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85" name="PlaceHolder 4"/>
          <p:cNvSpPr>
            <a:spLocks noGrp="1"/>
          </p:cNvSpPr>
          <p:nvPr>
            <p:ph/>
          </p:nvPr>
        </p:nvSpPr>
        <p:spPr>
          <a:xfrm>
            <a:off x="8077680" y="116064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86" name="PlaceHolder 5"/>
          <p:cNvSpPr>
            <a:spLocks noGrp="1"/>
          </p:cNvSpPr>
          <p:nvPr>
            <p:ph/>
          </p:nvPr>
        </p:nvSpPr>
        <p:spPr>
          <a:xfrm>
            <a:off x="482760" y="379296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87" name="PlaceHolder 6"/>
          <p:cNvSpPr>
            <a:spLocks noGrp="1"/>
          </p:cNvSpPr>
          <p:nvPr>
            <p:ph/>
          </p:nvPr>
        </p:nvSpPr>
        <p:spPr>
          <a:xfrm>
            <a:off x="4280040" y="379296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88" name="PlaceHolder 7"/>
          <p:cNvSpPr>
            <a:spLocks noGrp="1"/>
          </p:cNvSpPr>
          <p:nvPr>
            <p:ph/>
          </p:nvPr>
        </p:nvSpPr>
        <p:spPr>
          <a:xfrm>
            <a:off x="8077680" y="379296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9" name="PlaceHolder 8"/>
          <p:cNvSpPr>
            <a:spLocks noGrp="1"/>
          </p:cNvSpPr>
          <p:nvPr>
            <p:ph type="sldNum" idx="1"/>
          </p:nvPr>
        </p:nvSpPr>
        <p:spPr/>
        <p:txBody>
          <a:bodyPr/>
          <a:p>
            <a:fld id="{8F4D814B-F958-4E9F-A6CB-1B99E0B4815F}" type="slidenum">
              <a:t>&lt;#&gt;</a:t>
            </a:fld>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4"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15" name="PlaceHolder 2"/>
          <p:cNvSpPr>
            <a:spLocks noGrp="1"/>
          </p:cNvSpPr>
          <p:nvPr>
            <p:ph type="subTitle"/>
          </p:nvPr>
        </p:nvSpPr>
        <p:spPr>
          <a:xfrm>
            <a:off x="482760" y="1160640"/>
            <a:ext cx="11230920" cy="5040000"/>
          </a:xfrm>
          <a:prstGeom prst="rect">
            <a:avLst/>
          </a:prstGeom>
          <a:noFill/>
          <a:ln w="0">
            <a:noFill/>
          </a:ln>
        </p:spPr>
        <p:txBody>
          <a:bodyPr lIns="0" rIns="0" tIns="0" bIns="0" anchor="ctr">
            <a:noAutofit/>
          </a:bodyPr>
          <a:p>
            <a:pPr indent="0" algn="ctr">
              <a:buNone/>
            </a:pPr>
            <a:endParaRPr b="0" lang="ru-RU" sz="3200" spc="-1" strike="noStrike">
              <a:solidFill>
                <a:srgbClr val="000000"/>
              </a:solidFill>
              <a:latin typeface="XO Orie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17" name="PlaceHolder 2"/>
          <p:cNvSpPr>
            <a:spLocks noGrp="1"/>
          </p:cNvSpPr>
          <p:nvPr>
            <p:ph/>
          </p:nvPr>
        </p:nvSpPr>
        <p:spPr>
          <a:xfrm>
            <a:off x="482760" y="1160640"/>
            <a:ext cx="1123092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19" name="PlaceHolder 2"/>
          <p:cNvSpPr>
            <a:spLocks noGrp="1"/>
          </p:cNvSpPr>
          <p:nvPr>
            <p:ph/>
          </p:nvPr>
        </p:nvSpPr>
        <p:spPr>
          <a:xfrm>
            <a:off x="482760" y="1160640"/>
            <a:ext cx="548064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20" name="PlaceHolder 3"/>
          <p:cNvSpPr>
            <a:spLocks noGrp="1"/>
          </p:cNvSpPr>
          <p:nvPr>
            <p:ph/>
          </p:nvPr>
        </p:nvSpPr>
        <p:spPr>
          <a:xfrm>
            <a:off x="6237720" y="1160640"/>
            <a:ext cx="548064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1"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2" name="PlaceHolder 2"/>
          <p:cNvSpPr>
            <a:spLocks noGrp="1"/>
          </p:cNvSpPr>
          <p:nvPr>
            <p:ph/>
          </p:nvPr>
        </p:nvSpPr>
        <p:spPr>
          <a:xfrm>
            <a:off x="482760" y="1160640"/>
            <a:ext cx="1123092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2" name="PlaceHolder 1"/>
          <p:cNvSpPr>
            <a:spLocks noGrp="1"/>
          </p:cNvSpPr>
          <p:nvPr>
            <p:ph type="subTitle"/>
          </p:nvPr>
        </p:nvSpPr>
        <p:spPr>
          <a:xfrm>
            <a:off x="482760" y="365040"/>
            <a:ext cx="11225880" cy="2686320"/>
          </a:xfrm>
          <a:prstGeom prst="rect">
            <a:avLst/>
          </a:prstGeom>
          <a:noFill/>
          <a:ln w="0">
            <a:noFill/>
          </a:ln>
        </p:spPr>
        <p:txBody>
          <a:bodyPr lIns="0" rIns="0" tIns="0" bIns="0" anchor="ctr">
            <a:noAutofit/>
          </a:bodyPr>
          <a:p>
            <a:pPr algn="ctr"/>
            <a:endParaRPr b="0" lang="ru-RU" sz="3200" spc="-1" strike="noStrike">
              <a:solidFill>
                <a:srgbClr val="000000"/>
              </a:solidFill>
              <a:latin typeface="XO Orie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24" name="PlaceHolder 2"/>
          <p:cNvSpPr>
            <a:spLocks noGrp="1"/>
          </p:cNvSpPr>
          <p:nvPr>
            <p:ph/>
          </p:nvPr>
        </p:nvSpPr>
        <p:spPr>
          <a:xfrm>
            <a:off x="48276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25" name="PlaceHolder 3"/>
          <p:cNvSpPr>
            <a:spLocks noGrp="1"/>
          </p:cNvSpPr>
          <p:nvPr>
            <p:ph/>
          </p:nvPr>
        </p:nvSpPr>
        <p:spPr>
          <a:xfrm>
            <a:off x="6237720" y="1160640"/>
            <a:ext cx="548064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26" name="PlaceHolder 4"/>
          <p:cNvSpPr>
            <a:spLocks noGrp="1"/>
          </p:cNvSpPr>
          <p:nvPr>
            <p:ph/>
          </p:nvPr>
        </p:nvSpPr>
        <p:spPr>
          <a:xfrm>
            <a:off x="482760" y="379296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28" name="PlaceHolder 2"/>
          <p:cNvSpPr>
            <a:spLocks noGrp="1"/>
          </p:cNvSpPr>
          <p:nvPr>
            <p:ph/>
          </p:nvPr>
        </p:nvSpPr>
        <p:spPr>
          <a:xfrm>
            <a:off x="482760" y="1160640"/>
            <a:ext cx="548064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29" name="PlaceHolder 3"/>
          <p:cNvSpPr>
            <a:spLocks noGrp="1"/>
          </p:cNvSpPr>
          <p:nvPr>
            <p:ph/>
          </p:nvPr>
        </p:nvSpPr>
        <p:spPr>
          <a:xfrm>
            <a:off x="623772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30" name="PlaceHolder 4"/>
          <p:cNvSpPr>
            <a:spLocks noGrp="1"/>
          </p:cNvSpPr>
          <p:nvPr>
            <p:ph/>
          </p:nvPr>
        </p:nvSpPr>
        <p:spPr>
          <a:xfrm>
            <a:off x="6237720" y="379296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32" name="PlaceHolder 2"/>
          <p:cNvSpPr>
            <a:spLocks noGrp="1"/>
          </p:cNvSpPr>
          <p:nvPr>
            <p:ph/>
          </p:nvPr>
        </p:nvSpPr>
        <p:spPr>
          <a:xfrm>
            <a:off x="48276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33" name="PlaceHolder 3"/>
          <p:cNvSpPr>
            <a:spLocks noGrp="1"/>
          </p:cNvSpPr>
          <p:nvPr>
            <p:ph/>
          </p:nvPr>
        </p:nvSpPr>
        <p:spPr>
          <a:xfrm>
            <a:off x="623772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34" name="PlaceHolder 4"/>
          <p:cNvSpPr>
            <a:spLocks noGrp="1"/>
          </p:cNvSpPr>
          <p:nvPr>
            <p:ph/>
          </p:nvPr>
        </p:nvSpPr>
        <p:spPr>
          <a:xfrm>
            <a:off x="482760" y="3792960"/>
            <a:ext cx="1123092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36" name="PlaceHolder 2"/>
          <p:cNvSpPr>
            <a:spLocks noGrp="1"/>
          </p:cNvSpPr>
          <p:nvPr>
            <p:ph/>
          </p:nvPr>
        </p:nvSpPr>
        <p:spPr>
          <a:xfrm>
            <a:off x="482760" y="1160640"/>
            <a:ext cx="1123092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37" name="PlaceHolder 3"/>
          <p:cNvSpPr>
            <a:spLocks noGrp="1"/>
          </p:cNvSpPr>
          <p:nvPr>
            <p:ph/>
          </p:nvPr>
        </p:nvSpPr>
        <p:spPr>
          <a:xfrm>
            <a:off x="482760" y="3792960"/>
            <a:ext cx="1123092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39" name="PlaceHolder 2"/>
          <p:cNvSpPr>
            <a:spLocks noGrp="1"/>
          </p:cNvSpPr>
          <p:nvPr>
            <p:ph/>
          </p:nvPr>
        </p:nvSpPr>
        <p:spPr>
          <a:xfrm>
            <a:off x="48276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40" name="PlaceHolder 3"/>
          <p:cNvSpPr>
            <a:spLocks noGrp="1"/>
          </p:cNvSpPr>
          <p:nvPr>
            <p:ph/>
          </p:nvPr>
        </p:nvSpPr>
        <p:spPr>
          <a:xfrm>
            <a:off x="623772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41" name="PlaceHolder 4"/>
          <p:cNvSpPr>
            <a:spLocks noGrp="1"/>
          </p:cNvSpPr>
          <p:nvPr>
            <p:ph/>
          </p:nvPr>
        </p:nvSpPr>
        <p:spPr>
          <a:xfrm>
            <a:off x="482760" y="379296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42" name="PlaceHolder 5"/>
          <p:cNvSpPr>
            <a:spLocks noGrp="1"/>
          </p:cNvSpPr>
          <p:nvPr>
            <p:ph/>
          </p:nvPr>
        </p:nvSpPr>
        <p:spPr>
          <a:xfrm>
            <a:off x="6237720" y="379296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44" name="PlaceHolder 2"/>
          <p:cNvSpPr>
            <a:spLocks noGrp="1"/>
          </p:cNvSpPr>
          <p:nvPr>
            <p:ph/>
          </p:nvPr>
        </p:nvSpPr>
        <p:spPr>
          <a:xfrm>
            <a:off x="482760" y="116064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45" name="PlaceHolder 3"/>
          <p:cNvSpPr>
            <a:spLocks noGrp="1"/>
          </p:cNvSpPr>
          <p:nvPr>
            <p:ph/>
          </p:nvPr>
        </p:nvSpPr>
        <p:spPr>
          <a:xfrm>
            <a:off x="4280040" y="116064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46" name="PlaceHolder 4"/>
          <p:cNvSpPr>
            <a:spLocks noGrp="1"/>
          </p:cNvSpPr>
          <p:nvPr>
            <p:ph/>
          </p:nvPr>
        </p:nvSpPr>
        <p:spPr>
          <a:xfrm>
            <a:off x="8077680" y="116064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47" name="PlaceHolder 5"/>
          <p:cNvSpPr>
            <a:spLocks noGrp="1"/>
          </p:cNvSpPr>
          <p:nvPr>
            <p:ph/>
          </p:nvPr>
        </p:nvSpPr>
        <p:spPr>
          <a:xfrm>
            <a:off x="482760" y="379296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48" name="PlaceHolder 6"/>
          <p:cNvSpPr>
            <a:spLocks noGrp="1"/>
          </p:cNvSpPr>
          <p:nvPr>
            <p:ph/>
          </p:nvPr>
        </p:nvSpPr>
        <p:spPr>
          <a:xfrm>
            <a:off x="4280040" y="379296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49" name="PlaceHolder 7"/>
          <p:cNvSpPr>
            <a:spLocks noGrp="1"/>
          </p:cNvSpPr>
          <p:nvPr>
            <p:ph/>
          </p:nvPr>
        </p:nvSpPr>
        <p:spPr>
          <a:xfrm>
            <a:off x="8077680" y="3792960"/>
            <a:ext cx="361620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4" name="PlaceHolder 2"/>
          <p:cNvSpPr>
            <a:spLocks noGrp="1"/>
          </p:cNvSpPr>
          <p:nvPr>
            <p:ph/>
          </p:nvPr>
        </p:nvSpPr>
        <p:spPr>
          <a:xfrm>
            <a:off x="482760" y="1160640"/>
            <a:ext cx="548064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15" name="PlaceHolder 3"/>
          <p:cNvSpPr>
            <a:spLocks noGrp="1"/>
          </p:cNvSpPr>
          <p:nvPr>
            <p:ph/>
          </p:nvPr>
        </p:nvSpPr>
        <p:spPr>
          <a:xfrm>
            <a:off x="6237720" y="1160640"/>
            <a:ext cx="548064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482760" y="365040"/>
            <a:ext cx="11225880" cy="2686320"/>
          </a:xfrm>
          <a:prstGeom prst="rect">
            <a:avLst/>
          </a:prstGeom>
          <a:noFill/>
          <a:ln w="0">
            <a:noFill/>
          </a:ln>
        </p:spPr>
        <p:txBody>
          <a:bodyPr lIns="0" rIns="0" tIns="0" bIns="0" anchor="ctr">
            <a:noAutofit/>
          </a:bodyPr>
          <a:p>
            <a:pPr algn="ctr"/>
            <a:endParaRPr b="0" lang="ru-RU" sz="3200" spc="-1" strike="noStrike">
              <a:solidFill>
                <a:srgbClr val="000000"/>
              </a:solidFill>
              <a:latin typeface="XO Orie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19" name="PlaceHolder 2"/>
          <p:cNvSpPr>
            <a:spLocks noGrp="1"/>
          </p:cNvSpPr>
          <p:nvPr>
            <p:ph/>
          </p:nvPr>
        </p:nvSpPr>
        <p:spPr>
          <a:xfrm>
            <a:off x="48276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20" name="PlaceHolder 3"/>
          <p:cNvSpPr>
            <a:spLocks noGrp="1"/>
          </p:cNvSpPr>
          <p:nvPr>
            <p:ph/>
          </p:nvPr>
        </p:nvSpPr>
        <p:spPr>
          <a:xfrm>
            <a:off x="6237720" y="1160640"/>
            <a:ext cx="548064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21" name="PlaceHolder 4"/>
          <p:cNvSpPr>
            <a:spLocks noGrp="1"/>
          </p:cNvSpPr>
          <p:nvPr>
            <p:ph/>
          </p:nvPr>
        </p:nvSpPr>
        <p:spPr>
          <a:xfrm>
            <a:off x="482760" y="379296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23" name="PlaceHolder 2"/>
          <p:cNvSpPr>
            <a:spLocks noGrp="1"/>
          </p:cNvSpPr>
          <p:nvPr>
            <p:ph/>
          </p:nvPr>
        </p:nvSpPr>
        <p:spPr>
          <a:xfrm>
            <a:off x="482760" y="1160640"/>
            <a:ext cx="5480640" cy="504000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24" name="PlaceHolder 3"/>
          <p:cNvSpPr>
            <a:spLocks noGrp="1"/>
          </p:cNvSpPr>
          <p:nvPr>
            <p:ph/>
          </p:nvPr>
        </p:nvSpPr>
        <p:spPr>
          <a:xfrm>
            <a:off x="623772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25" name="PlaceHolder 4"/>
          <p:cNvSpPr>
            <a:spLocks noGrp="1"/>
          </p:cNvSpPr>
          <p:nvPr>
            <p:ph/>
          </p:nvPr>
        </p:nvSpPr>
        <p:spPr>
          <a:xfrm>
            <a:off x="6237720" y="379296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82760" y="365040"/>
            <a:ext cx="11225880" cy="579240"/>
          </a:xfrm>
          <a:prstGeom prst="rect">
            <a:avLst/>
          </a:prstGeom>
          <a:noFill/>
          <a:ln w="0">
            <a:noFill/>
          </a:ln>
        </p:spPr>
        <p:txBody>
          <a:bodyPr lIns="0" rIns="0" tIns="0" bIns="0" anchor="ctr">
            <a:noAutofit/>
          </a:bodyPr>
          <a:p>
            <a:pPr indent="0">
              <a:buNone/>
            </a:pPr>
            <a:endParaRPr b="0" lang="en-US" sz="1800" spc="-1" strike="noStrike">
              <a:solidFill>
                <a:srgbClr val="000000"/>
              </a:solidFill>
              <a:latin typeface="Calibri"/>
            </a:endParaRPr>
          </a:p>
        </p:txBody>
      </p:sp>
      <p:sp>
        <p:nvSpPr>
          <p:cNvPr id="27" name="PlaceHolder 2"/>
          <p:cNvSpPr>
            <a:spLocks noGrp="1"/>
          </p:cNvSpPr>
          <p:nvPr>
            <p:ph/>
          </p:nvPr>
        </p:nvSpPr>
        <p:spPr>
          <a:xfrm>
            <a:off x="48276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28" name="PlaceHolder 3"/>
          <p:cNvSpPr>
            <a:spLocks noGrp="1"/>
          </p:cNvSpPr>
          <p:nvPr>
            <p:ph/>
          </p:nvPr>
        </p:nvSpPr>
        <p:spPr>
          <a:xfrm>
            <a:off x="6237720" y="1160640"/>
            <a:ext cx="548064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
        <p:nvSpPr>
          <p:cNvPr id="29" name="PlaceHolder 4"/>
          <p:cNvSpPr>
            <a:spLocks noGrp="1"/>
          </p:cNvSpPr>
          <p:nvPr>
            <p:ph/>
          </p:nvPr>
        </p:nvSpPr>
        <p:spPr>
          <a:xfrm>
            <a:off x="482760" y="3792960"/>
            <a:ext cx="11230920" cy="2403720"/>
          </a:xfrm>
          <a:prstGeom prst="rect">
            <a:avLst/>
          </a:prstGeom>
          <a:noFill/>
          <a:ln w="0">
            <a:noFill/>
          </a:ln>
        </p:spPr>
        <p:txBody>
          <a:bodyPr lIns="0" rIns="0" tIns="0" bIns="0" anchor="t">
            <a:normAutofit/>
          </a:bodyPr>
          <a:p>
            <a:pPr indent="0">
              <a:lnSpc>
                <a:spcPct val="110000"/>
              </a:lnSpc>
              <a:spcBef>
                <a:spcPts val="1417"/>
              </a:spcBef>
              <a:buNone/>
            </a:pPr>
            <a:endParaRPr b="0" lang="ru-RU" sz="2000" spc="-1" strike="noStrike">
              <a:solidFill>
                <a:srgbClr val="000000"/>
              </a:solidFill>
              <a:latin typeface="Century Gothic"/>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oleObject" Target="../embeddings/oleObject1.bin"/><Relationship Id="rId3" Type="http://schemas.openxmlformats.org/officeDocument/2006/relationships/image" Target="../media/image1.wm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oleObject" Target="../embeddings/oleObject1.bin"/><Relationship Id="rId3" Type="http://schemas.openxmlformats.org/officeDocument/2006/relationships/image" Target="../media/image1.wmf"/><Relationship Id="rId4" Type="http://schemas.openxmlformats.org/officeDocument/2006/relationships/oleObject" Target="../embeddings/oleObject2.bin"/><Relationship Id="rId5" Type="http://schemas.openxmlformats.org/officeDocument/2006/relationships/image" Target="../media/image2.wmf"/><Relationship Id="rId6" Type="http://schemas.openxmlformats.org/officeDocument/2006/relationships/image" Target="../media/image3.jpeg"/><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slideLayout" Target="../slideLayouts/slideLayout20.xml"/><Relationship Id="rId15" Type="http://schemas.openxmlformats.org/officeDocument/2006/relationships/slideLayout" Target="../slideLayouts/slideLayout21.xml"/><Relationship Id="rId16" Type="http://schemas.openxmlformats.org/officeDocument/2006/relationships/slideLayout" Target="../slideLayouts/slideLayout22.xml"/><Relationship Id="rId17" Type="http://schemas.openxmlformats.org/officeDocument/2006/relationships/slideLayout" Target="../slideLayouts/slideLayout23.xml"/><Relationship Id="rId18"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oleObject" Target="../embeddings/oleObject1.bin"/><Relationship Id="rId3" Type="http://schemas.openxmlformats.org/officeDocument/2006/relationships/image" Target="../media/image1.wmf"/><Relationship Id="rId4" Type="http://schemas.openxmlformats.org/officeDocument/2006/relationships/image" Target="../media/image4.wmf"/><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aphicFrame>
        <p:nvGraphicFramePr>
          <p:cNvPr id="0" name="think-cell data - do not delete"/>
          <p:cNvGraphicFramePr/>
          <p:nvPr/>
        </p:nvGraphicFramePr>
        <p:xfrm>
          <a:off x="2160" y="1440"/>
          <a:ext cx="1440" cy="1080"/>
        </p:xfrm>
        <a:graphic>
          <a:graphicData uri="http://schemas.openxmlformats.org/presentationml/2006/ole">
            <p:oleObj progId="TCLayout.ActiveDocument.1" r:id="rId2" spid="">
              <p:embed/>
              <p:pic>
                <p:nvPicPr>
                  <p:cNvPr id="1" name="think-cell data - do not delete" descr=""/>
                  <p:cNvPicPr/>
                  <p:nvPr/>
                </p:nvPicPr>
                <p:blipFill>
                  <a:blip r:embed="rId3"/>
                  <a:stretch/>
                </p:blipFill>
                <p:spPr>
                  <a:xfrm>
                    <a:off x="2160" y="1440"/>
                    <a:ext cx="1440" cy="1080"/>
                  </a:xfrm>
                  <a:prstGeom prst="rect">
                    <a:avLst/>
                  </a:prstGeom>
                  <a:ln w="0">
                    <a:noFill/>
                  </a:ln>
                </p:spPr>
              </p:pic>
            </p:oleObj>
          </a:graphicData>
        </a:graphic>
      </p:graphicFrame>
      <p:sp>
        <p:nvSpPr>
          <p:cNvPr id="2" name="PlaceHolder 1"/>
          <p:cNvSpPr>
            <a:spLocks noGrp="1"/>
          </p:cNvSpPr>
          <p:nvPr>
            <p:ph type="title"/>
          </p:nvPr>
        </p:nvSpPr>
        <p:spPr>
          <a:xfrm>
            <a:off x="383040" y="2468880"/>
            <a:ext cx="11417040" cy="940320"/>
          </a:xfrm>
          <a:prstGeom prst="rect">
            <a:avLst/>
          </a:prstGeom>
          <a:noFill/>
          <a:ln w="0">
            <a:noFill/>
          </a:ln>
        </p:spPr>
        <p:txBody>
          <a:bodyPr lIns="0" rIns="0" tIns="0" bIns="0" anchor="b">
            <a:noAutofit/>
          </a:bodyPr>
          <a:p>
            <a:pPr indent="0">
              <a:lnSpc>
                <a:spcPct val="90000"/>
              </a:lnSpc>
              <a:buNone/>
            </a:pPr>
            <a:r>
              <a:rPr b="1" lang="ru-RU" sz="2800" spc="-1" strike="noStrike">
                <a:solidFill>
                  <a:srgbClr val="000000"/>
                </a:solidFill>
                <a:latin typeface="Montserrat SemiBold"/>
              </a:rPr>
              <a:t>Введите название раздела</a:t>
            </a:r>
            <a:br>
              <a:rPr sz="2800"/>
            </a:br>
            <a:r>
              <a:rPr b="1" lang="ru-RU" sz="2800" spc="-1" strike="noStrike">
                <a:solidFill>
                  <a:srgbClr val="000000"/>
                </a:solidFill>
                <a:latin typeface="Montserrat SemiBold"/>
              </a:rPr>
              <a:t>(максимум две строки)</a:t>
            </a:r>
            <a:endParaRPr b="0" lang="en-US" sz="2800" spc="-1" strike="noStrike">
              <a:solidFill>
                <a:srgbClr val="000000"/>
              </a:solidFill>
              <a:latin typeface="Calibri"/>
            </a:endParaRPr>
          </a:p>
        </p:txBody>
      </p:sp>
      <p:sp>
        <p:nvSpPr>
          <p:cNvPr id="3" name="PlaceHolder 2"/>
          <p:cNvSpPr>
            <a:spLocks noGrp="1"/>
          </p:cNvSpPr>
          <p:nvPr>
            <p:ph type="body"/>
          </p:nvPr>
        </p:nvSpPr>
        <p:spPr>
          <a:xfrm>
            <a:off x="383040" y="3909600"/>
            <a:ext cx="11425320" cy="2400120"/>
          </a:xfrm>
          <a:prstGeom prst="rect">
            <a:avLst/>
          </a:prstGeom>
          <a:noFill/>
          <a:ln w="0">
            <a:noFill/>
          </a:ln>
        </p:spPr>
        <p:txBody>
          <a:bodyPr lIns="0" rIns="0" tIns="0" bIns="0" anchor="t">
            <a:noAutofit/>
          </a:bodyPr>
          <a:p>
            <a:pPr marL="228600" indent="-171360">
              <a:lnSpc>
                <a:spcPct val="110000"/>
              </a:lnSpc>
              <a:spcBef>
                <a:spcPts val="1001"/>
              </a:spcBef>
              <a:spcAft>
                <a:spcPts val="601"/>
              </a:spcAft>
              <a:buClr>
                <a:srgbClr val="000000"/>
              </a:buClr>
              <a:buFont typeface="Arial"/>
              <a:buChar char="•"/>
            </a:pPr>
            <a:r>
              <a:rPr b="0" lang="ru-RU" sz="2660" spc="-1" strike="noStrike">
                <a:solidFill>
                  <a:srgbClr val="000000"/>
                </a:solidFill>
                <a:latin typeface="Century Gothic"/>
              </a:rPr>
              <a:t>Текст</a:t>
            </a:r>
            <a:endParaRPr b="0" lang="ru-RU" sz="2660" spc="-1" strike="noStrike">
              <a:solidFill>
                <a:srgbClr val="000000"/>
              </a:solidFill>
              <a:latin typeface="Century Gothic"/>
            </a:endParaRPr>
          </a:p>
        </p:txBody>
      </p:sp>
      <p:cxnSp>
        <p:nvCxnSpPr>
          <p:cNvPr id="4" name="Прямая соединительная линия 7"/>
          <p:cNvCxnSpPr/>
          <p:nvPr/>
        </p:nvCxnSpPr>
        <p:spPr>
          <a:xfrm>
            <a:off x="383040" y="3668040"/>
            <a:ext cx="11396880" cy="360"/>
          </a:xfrm>
          <a:prstGeom prst="straightConnector1">
            <a:avLst/>
          </a:prstGeom>
          <a:ln w="12700">
            <a:solidFill>
              <a:srgbClr val="a41320"/>
            </a:solidFill>
          </a:ln>
        </p:spPr>
      </p:cxnSp>
      <p:cxnSp>
        <p:nvCxnSpPr>
          <p:cNvPr id="5" name="Прямая соединительная линия 14"/>
          <p:cNvCxnSpPr/>
          <p:nvPr/>
        </p:nvCxnSpPr>
        <p:spPr>
          <a:xfrm>
            <a:off x="11491920" y="6537600"/>
            <a:ext cx="360" cy="162360"/>
          </a:xfrm>
          <a:prstGeom prst="straightConnector1">
            <a:avLst/>
          </a:prstGeom>
          <a:ln>
            <a:solidFill>
              <a:srgbClr val="a31320"/>
            </a:solidFill>
          </a:ln>
        </p:spPr>
      </p:cxnSp>
      <p:sp>
        <p:nvSpPr>
          <p:cNvPr id="6" name="Номер слайда 6"/>
          <p:cNvSpPr/>
          <p:nvPr/>
        </p:nvSpPr>
        <p:spPr>
          <a:xfrm>
            <a:off x="11588760" y="6431760"/>
            <a:ext cx="381600" cy="365760"/>
          </a:xfrm>
          <a:prstGeom prst="rect">
            <a:avLst/>
          </a:prstGeom>
          <a:noFill/>
          <a:ln w="0">
            <a:noFill/>
          </a:ln>
        </p:spPr>
        <p:style>
          <a:lnRef idx="0"/>
          <a:fillRef idx="0"/>
          <a:effectRef idx="0"/>
          <a:fontRef idx="minor"/>
        </p:style>
        <p:txBody>
          <a:bodyPr lIns="0" rIns="0" tIns="0" bIns="0" anchor="ctr">
            <a:noAutofit/>
          </a:bodyPr>
          <a:p>
            <a:pPr>
              <a:lnSpc>
                <a:spcPct val="100000"/>
              </a:lnSpc>
            </a:pPr>
            <a:fld id="{EE061550-552C-45C2-AFDB-894C8FA7705D}" type="slidenum">
              <a:rPr b="1" lang="ru-RU" sz="1340" spc="-1" strike="noStrike">
                <a:solidFill>
                  <a:srgbClr val="000000"/>
                </a:solidFill>
                <a:latin typeface="Calibri"/>
              </a:rPr>
              <a:t>&lt;номер&gt;</a:t>
            </a:fld>
            <a:endParaRPr b="0" lang="ru-RU" sz="1340" spc="-1" strike="noStrike">
              <a:solidFill>
                <a:srgbClr val="000000"/>
              </a:solidFill>
              <a:latin typeface="XO Oriel"/>
            </a:endParaRPr>
          </a:p>
        </p:txBody>
      </p:sp>
      <p:sp>
        <p:nvSpPr>
          <p:cNvPr id="7" name="LogoEng" hidden="1"/>
          <p:cNvSpPr/>
          <p:nvPr/>
        </p:nvSpPr>
        <p:spPr>
          <a:xfrm>
            <a:off x="7057080" y="6464160"/>
            <a:ext cx="4319640" cy="287640"/>
          </a:xfrm>
          <a:prstGeom prst="rect">
            <a:avLst/>
          </a:prstGeom>
          <a:noFill/>
          <a:ln w="0">
            <a:noFill/>
          </a:ln>
        </p:spPr>
        <p:style>
          <a:lnRef idx="0"/>
          <a:fillRef idx="0"/>
          <a:effectRef idx="0"/>
          <a:fontRef idx="minor"/>
        </p:style>
        <p:txBody>
          <a:bodyPr lIns="0" rIns="0" tIns="0" bIns="0" anchor="ctr">
            <a:normAutofit/>
          </a:bodyPr>
          <a:p>
            <a:pPr algn="r">
              <a:lnSpc>
                <a:spcPct val="100000"/>
              </a:lnSpc>
            </a:pPr>
            <a:r>
              <a:rPr b="0" lang="en-US" sz="1600" spc="-1" strike="noStrike">
                <a:solidFill>
                  <a:srgbClr val="a31320"/>
                </a:solidFill>
                <a:latin typeface="Calibri"/>
              </a:rPr>
              <a:t>Gazprom Neft</a:t>
            </a:r>
            <a:endParaRPr b="0" lang="ru-RU" sz="1600" spc="-1" strike="noStrike">
              <a:solidFill>
                <a:srgbClr val="000000"/>
              </a:solidFill>
              <a:latin typeface="XO Oriel"/>
            </a:endParaRPr>
          </a:p>
        </p:txBody>
      </p:sp>
      <p:sp>
        <p:nvSpPr>
          <p:cNvPr id="8" name="Footer"/>
          <p:cNvSpPr/>
          <p:nvPr/>
        </p:nvSpPr>
        <p:spPr>
          <a:xfrm>
            <a:off x="383040" y="6464160"/>
            <a:ext cx="6719760" cy="287640"/>
          </a:xfrm>
          <a:prstGeom prst="rect">
            <a:avLst/>
          </a:prstGeom>
          <a:noFill/>
          <a:ln w="0">
            <a:noFill/>
          </a:ln>
        </p:spPr>
        <p:style>
          <a:lnRef idx="0"/>
          <a:fillRef idx="0"/>
          <a:effectRef idx="0"/>
          <a:fontRef idx="minor"/>
        </p:style>
        <p:txBody>
          <a:bodyPr lIns="0" rIns="0" tIns="0" bIns="0" anchor="ctr">
            <a:normAutofit/>
          </a:bodyPr>
          <a:p>
            <a:pPr>
              <a:lnSpc>
                <a:spcPct val="100000"/>
              </a:lnSpc>
            </a:pPr>
            <a:endParaRPr b="0" lang="ru-RU" sz="1340" spc="-1" strike="noStrike">
              <a:solidFill>
                <a:srgbClr val="8b8b8b"/>
              </a:solidFill>
              <a:latin typeface="Calibri"/>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aphicFrame>
        <p:nvGraphicFramePr>
          <p:cNvPr id="45" name="think-cell data - do not delete"/>
          <p:cNvGraphicFramePr/>
          <p:nvPr/>
        </p:nvGraphicFramePr>
        <p:xfrm>
          <a:off x="2160" y="1440"/>
          <a:ext cx="1440" cy="1080"/>
        </p:xfrm>
        <a:graphic>
          <a:graphicData uri="http://schemas.openxmlformats.org/presentationml/2006/ole">
            <p:oleObj progId="TCLayout.ActiveDocument.1" r:id="rId2" spid="">
              <p:embed/>
              <p:pic>
                <p:nvPicPr>
                  <p:cNvPr id="46" name="think-cell data - do not delete" descr=""/>
                  <p:cNvPicPr/>
                  <p:nvPr/>
                </p:nvPicPr>
                <p:blipFill>
                  <a:blip r:embed="rId3"/>
                  <a:stretch/>
                </p:blipFill>
                <p:spPr>
                  <a:xfrm>
                    <a:off x="2160" y="1440"/>
                    <a:ext cx="1440" cy="1080"/>
                  </a:xfrm>
                  <a:prstGeom prst="rect">
                    <a:avLst/>
                  </a:prstGeom>
                  <a:ln w="0">
                    <a:noFill/>
                  </a:ln>
                </p:spPr>
              </p:pic>
            </p:oleObj>
          </a:graphicData>
        </a:graphic>
      </p:graphicFrame>
      <p:graphicFrame>
        <p:nvGraphicFramePr>
          <p:cNvPr id="47" name="think-cell data - do not delete"/>
          <p:cNvGraphicFramePr/>
          <p:nvPr/>
        </p:nvGraphicFramePr>
        <p:xfrm>
          <a:off x="1440" y="1440"/>
          <a:ext cx="720" cy="1080"/>
        </p:xfrm>
        <a:graphic>
          <a:graphicData uri="http://schemas.openxmlformats.org/presentationml/2006/ole">
            <p:oleObj progId="TCLayout.ActiveDocument.1" r:id="rId4" spid="">
              <p:embed/>
              <p:pic>
                <p:nvPicPr>
                  <p:cNvPr id="48" name="think-cell data - do not delete" descr=""/>
                  <p:cNvPicPr/>
                  <p:nvPr/>
                </p:nvPicPr>
                <p:blipFill>
                  <a:blip r:embed="rId5"/>
                  <a:stretch/>
                </p:blipFill>
                <p:spPr>
                  <a:xfrm>
                    <a:off x="1440" y="1440"/>
                    <a:ext cx="720" cy="1080"/>
                  </a:xfrm>
                  <a:prstGeom prst="rect">
                    <a:avLst/>
                  </a:prstGeom>
                  <a:ln w="0">
                    <a:noFill/>
                  </a:ln>
                </p:spPr>
              </p:pic>
            </p:oleObj>
          </a:graphicData>
        </a:graphic>
      </p:graphicFrame>
      <p:sp>
        <p:nvSpPr>
          <p:cNvPr id="49" name="PlaceHolder 1"/>
          <p:cNvSpPr>
            <a:spLocks noGrp="1"/>
          </p:cNvSpPr>
          <p:nvPr>
            <p:ph type="title"/>
          </p:nvPr>
        </p:nvSpPr>
        <p:spPr>
          <a:xfrm>
            <a:off x="482760" y="365040"/>
            <a:ext cx="11225880" cy="579240"/>
          </a:xfrm>
          <a:prstGeom prst="rect">
            <a:avLst/>
          </a:prstGeom>
          <a:noFill/>
          <a:ln w="0">
            <a:noFill/>
          </a:ln>
        </p:spPr>
        <p:txBody>
          <a:bodyPr lIns="0" rIns="0" tIns="0" bIns="0" anchor="t">
            <a:noAutofit/>
          </a:bodyPr>
          <a:p>
            <a:pPr indent="0">
              <a:lnSpc>
                <a:spcPct val="90000"/>
              </a:lnSpc>
              <a:buNone/>
            </a:pPr>
            <a:r>
              <a:rPr b="1" lang="ru-RU" sz="2400" spc="-1" strike="noStrike">
                <a:solidFill>
                  <a:srgbClr val="000000"/>
                </a:solidFill>
                <a:latin typeface="Montserrat SemiBold"/>
              </a:rPr>
              <a:t>Образец заголовка</a:t>
            </a:r>
            <a:endParaRPr b="0" lang="en-US" sz="2400" spc="-1" strike="noStrike">
              <a:solidFill>
                <a:srgbClr val="000000"/>
              </a:solidFill>
              <a:latin typeface="Calibri"/>
            </a:endParaRPr>
          </a:p>
        </p:txBody>
      </p:sp>
      <p:sp>
        <p:nvSpPr>
          <p:cNvPr id="50" name="PlaceHolder 2"/>
          <p:cNvSpPr>
            <a:spLocks noGrp="1"/>
          </p:cNvSpPr>
          <p:nvPr>
            <p:ph type="body"/>
          </p:nvPr>
        </p:nvSpPr>
        <p:spPr>
          <a:xfrm>
            <a:off x="482760" y="1160640"/>
            <a:ext cx="11230920" cy="5040000"/>
          </a:xfrm>
          <a:prstGeom prst="rect">
            <a:avLst/>
          </a:prstGeom>
          <a:noFill/>
          <a:ln w="0">
            <a:noFill/>
          </a:ln>
        </p:spPr>
        <p:txBody>
          <a:bodyPr lIns="0" rIns="0" tIns="0" bIns="0" anchor="t">
            <a:normAutofit/>
          </a:bodyPr>
          <a:p>
            <a:pPr marL="171360" indent="-171360">
              <a:lnSpc>
                <a:spcPct val="110000"/>
              </a:lnSpc>
              <a:spcBef>
                <a:spcPts val="751"/>
              </a:spcBef>
              <a:spcAft>
                <a:spcPts val="601"/>
              </a:spcAft>
              <a:buClr>
                <a:srgbClr val="000000"/>
              </a:buClr>
              <a:buFont typeface="Arial"/>
              <a:buChar char="•"/>
            </a:pPr>
            <a:r>
              <a:rPr b="0" lang="ru-RU" sz="2000" spc="-1" strike="noStrike">
                <a:solidFill>
                  <a:srgbClr val="000000"/>
                </a:solidFill>
                <a:latin typeface="Century Gothic"/>
              </a:rPr>
              <a:t>Образец текста</a:t>
            </a:r>
            <a:endParaRPr b="0" lang="ru-RU" sz="2000" spc="-1" strike="noStrike">
              <a:solidFill>
                <a:srgbClr val="000000"/>
              </a:solidFill>
              <a:latin typeface="Century Gothic"/>
            </a:endParaRPr>
          </a:p>
          <a:p>
            <a:pPr lvl="1" marL="514440" indent="-171360">
              <a:lnSpc>
                <a:spcPct val="110000"/>
              </a:lnSpc>
              <a:spcBef>
                <a:spcPts val="374"/>
              </a:spcBef>
              <a:spcAft>
                <a:spcPts val="601"/>
              </a:spcAft>
              <a:buClr>
                <a:srgbClr val="000000"/>
              </a:buClr>
              <a:buFont typeface="Arial"/>
              <a:buChar char="•"/>
            </a:pPr>
            <a:r>
              <a:rPr b="0" lang="ru-RU" sz="1800" spc="-1" strike="noStrike">
                <a:solidFill>
                  <a:srgbClr val="000000"/>
                </a:solidFill>
                <a:latin typeface="Century Gothic"/>
              </a:rPr>
              <a:t>Второй уровень</a:t>
            </a:r>
            <a:endParaRPr b="0" lang="ru-RU" sz="1800" spc="-1" strike="noStrike">
              <a:solidFill>
                <a:srgbClr val="000000"/>
              </a:solidFill>
              <a:latin typeface="Century Gothic"/>
            </a:endParaRPr>
          </a:p>
          <a:p>
            <a:pPr lvl="2" marL="857160" indent="-171360">
              <a:lnSpc>
                <a:spcPct val="110000"/>
              </a:lnSpc>
              <a:spcBef>
                <a:spcPts val="374"/>
              </a:spcBef>
              <a:spcAft>
                <a:spcPts val="601"/>
              </a:spcAft>
              <a:buClr>
                <a:srgbClr val="000000"/>
              </a:buClr>
              <a:buFont typeface="Arial"/>
              <a:buChar char="•"/>
            </a:pPr>
            <a:r>
              <a:rPr b="0" lang="ru-RU" sz="1600" spc="-1" strike="noStrike">
                <a:solidFill>
                  <a:srgbClr val="000000"/>
                </a:solidFill>
                <a:latin typeface="Century Gothic"/>
              </a:rPr>
              <a:t>Третий уровень</a:t>
            </a:r>
            <a:endParaRPr b="0" lang="ru-RU" sz="1600" spc="-1" strike="noStrike">
              <a:solidFill>
                <a:srgbClr val="000000"/>
              </a:solidFill>
              <a:latin typeface="Century Gothic"/>
            </a:endParaRPr>
          </a:p>
          <a:p>
            <a:pPr lvl="3" marL="1200240" indent="-171360">
              <a:lnSpc>
                <a:spcPct val="110000"/>
              </a:lnSpc>
              <a:spcBef>
                <a:spcPts val="374"/>
              </a:spcBef>
              <a:spcAft>
                <a:spcPts val="601"/>
              </a:spcAft>
              <a:buClr>
                <a:srgbClr val="000000"/>
              </a:buClr>
              <a:buFont typeface="Arial"/>
              <a:buChar char="•"/>
            </a:pPr>
            <a:r>
              <a:rPr b="0" lang="ru-RU" sz="1400" spc="-1" strike="noStrike">
                <a:solidFill>
                  <a:srgbClr val="000000"/>
                </a:solidFill>
                <a:latin typeface="Century Gothic"/>
              </a:rPr>
              <a:t>Четвертый уровень</a:t>
            </a:r>
            <a:endParaRPr b="0" lang="en-US" sz="1400" spc="-1" strike="noStrike">
              <a:solidFill>
                <a:srgbClr val="000000"/>
              </a:solidFill>
              <a:latin typeface="Century Gothic"/>
            </a:endParaRPr>
          </a:p>
          <a:p>
            <a:pPr lvl="4" marL="1542960" indent="-171360">
              <a:lnSpc>
                <a:spcPct val="110000"/>
              </a:lnSpc>
              <a:spcBef>
                <a:spcPts val="374"/>
              </a:spcBef>
              <a:spcAft>
                <a:spcPts val="601"/>
              </a:spcAft>
              <a:buClr>
                <a:srgbClr val="000000"/>
              </a:buClr>
              <a:buFont typeface="Arial"/>
              <a:buChar char="•"/>
            </a:pPr>
            <a:r>
              <a:rPr b="0" lang="ru-RU" sz="1100" spc="-1" strike="noStrike">
                <a:solidFill>
                  <a:srgbClr val="000000"/>
                </a:solidFill>
                <a:latin typeface="Century Gothic"/>
              </a:rPr>
              <a:t>Пятый уровень</a:t>
            </a:r>
            <a:endParaRPr b="0" lang="en-US" sz="1100" spc="-1" strike="noStrike">
              <a:solidFill>
                <a:srgbClr val="000000"/>
              </a:solidFill>
              <a:latin typeface="Century Gothic"/>
            </a:endParaRPr>
          </a:p>
        </p:txBody>
      </p:sp>
      <p:sp>
        <p:nvSpPr>
          <p:cNvPr id="51" name="PlaceHolder 3"/>
          <p:cNvSpPr>
            <a:spLocks noGrp="1"/>
          </p:cNvSpPr>
          <p:nvPr>
            <p:ph type="sldNum" idx="1"/>
          </p:nvPr>
        </p:nvSpPr>
        <p:spPr>
          <a:xfrm>
            <a:off x="9651600" y="6356520"/>
            <a:ext cx="2057040" cy="132840"/>
          </a:xfrm>
          <a:prstGeom prst="rect">
            <a:avLst/>
          </a:prstGeom>
          <a:noFill/>
          <a:ln w="0">
            <a:noFill/>
          </a:ln>
        </p:spPr>
        <p:txBody>
          <a:bodyPr lIns="0" rIns="0" tIns="0" bIns="0" anchor="ctr">
            <a:noAutofit/>
          </a:bodyPr>
          <a:lstStyle>
            <a:lvl1pPr indent="0" algn="r">
              <a:lnSpc>
                <a:spcPct val="100000"/>
              </a:lnSpc>
              <a:buNone/>
              <a:defRPr b="0" lang="ru-RU" sz="900" spc="-1" strike="noStrike">
                <a:solidFill>
                  <a:srgbClr val="808080"/>
                </a:solidFill>
                <a:latin typeface="Montserrat"/>
              </a:defRPr>
            </a:lvl1pPr>
          </a:lstStyle>
          <a:p>
            <a:pPr indent="0" algn="r">
              <a:lnSpc>
                <a:spcPct val="100000"/>
              </a:lnSpc>
              <a:buNone/>
            </a:pPr>
            <a:fld id="{1A2BE622-FEE1-4369-A9BA-D8C096254F51}" type="slidenum">
              <a:rPr b="0" lang="ru-RU" sz="900" spc="-1" strike="noStrike">
                <a:solidFill>
                  <a:srgbClr val="808080"/>
                </a:solidFill>
                <a:latin typeface="Montserrat"/>
              </a:rPr>
              <a:t>&lt;номер&gt;</a:t>
            </a:fld>
            <a:endParaRPr b="0" lang="ru-RU" sz="900" spc="-1" strike="noStrike">
              <a:solidFill>
                <a:srgbClr val="000000"/>
              </a:solidFill>
              <a:latin typeface="Times New Roman"/>
            </a:endParaRPr>
          </a:p>
        </p:txBody>
      </p:sp>
      <p:pic>
        <p:nvPicPr>
          <p:cNvPr id="52" name="Рисунок 7" descr=""/>
          <p:cNvPicPr/>
          <p:nvPr/>
        </p:nvPicPr>
        <p:blipFill>
          <a:blip r:embed="rId6"/>
          <a:stretch/>
        </p:blipFill>
        <p:spPr>
          <a:xfrm>
            <a:off x="11598120" y="196560"/>
            <a:ext cx="389880" cy="3898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aphicFrame>
        <p:nvGraphicFramePr>
          <p:cNvPr id="89" name="think-cell data - do not delete"/>
          <p:cNvGraphicFramePr/>
          <p:nvPr/>
        </p:nvGraphicFramePr>
        <p:xfrm>
          <a:off x="2160" y="1440"/>
          <a:ext cx="1440" cy="1080"/>
        </p:xfrm>
        <a:graphic>
          <a:graphicData uri="http://schemas.openxmlformats.org/presentationml/2006/ole">
            <p:oleObj progId="TCLayout.ActiveDocument.1" r:id="rId2" spid="">
              <p:embed/>
              <p:pic>
                <p:nvPicPr>
                  <p:cNvPr id="90" name="think-cell data - do not delete" descr=""/>
                  <p:cNvPicPr/>
                  <p:nvPr/>
                </p:nvPicPr>
                <p:blipFill>
                  <a:blip r:embed="rId3"/>
                  <a:stretch/>
                </p:blipFill>
                <p:spPr>
                  <a:xfrm>
                    <a:off x="2160" y="1440"/>
                    <a:ext cx="1440" cy="1080"/>
                  </a:xfrm>
                  <a:prstGeom prst="rect">
                    <a:avLst/>
                  </a:prstGeom>
                  <a:ln w="0">
                    <a:noFill/>
                  </a:ln>
                </p:spPr>
              </p:pic>
            </p:oleObj>
          </a:graphicData>
        </a:graphic>
      </p:graphicFrame>
      <p:sp>
        <p:nvSpPr>
          <p:cNvPr id="91" name="Rectangle 3"/>
          <p:cNvSpPr/>
          <p:nvPr/>
        </p:nvSpPr>
        <p:spPr>
          <a:xfrm>
            <a:off x="0" y="0"/>
            <a:ext cx="12191760" cy="6857640"/>
          </a:xfrm>
          <a:prstGeom prst="rect">
            <a:avLst/>
          </a:prstGeom>
          <a:solidFill>
            <a:schemeClr val="tx2">
              <a:alpha val="6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ndParaRPr>
          </a:p>
        </p:txBody>
      </p:sp>
      <p:sp>
        <p:nvSpPr>
          <p:cNvPr id="92" name="Капля 1"/>
          <p:cNvSpPr/>
          <p:nvPr/>
        </p:nvSpPr>
        <p:spPr>
          <a:xfrm>
            <a:off x="11691360" y="6439320"/>
            <a:ext cx="329040" cy="329040"/>
          </a:xfrm>
          <a:prstGeom prst="teardrop">
            <a:avLst>
              <a:gd name="adj" fmla="val 100000"/>
            </a:avLst>
          </a:prstGeom>
          <a:solidFill>
            <a:srgbClr val="ffffff"/>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spcBef>
                <a:spcPts val="799"/>
              </a:spcBef>
            </a:pPr>
            <a:endParaRPr b="0" lang="ru-RU" sz="2200" spc="-1" strike="noStrike">
              <a:solidFill>
                <a:srgbClr val="000000"/>
              </a:solidFill>
              <a:latin typeface="Calibri"/>
            </a:endParaRPr>
          </a:p>
        </p:txBody>
      </p:sp>
      <p:sp>
        <p:nvSpPr>
          <p:cNvPr id="93" name="TitleLogoEng" hidden="1"/>
          <p:cNvSpPr/>
          <p:nvPr/>
        </p:nvSpPr>
        <p:spPr>
          <a:xfrm>
            <a:off x="10506240" y="5925240"/>
            <a:ext cx="1298520" cy="604440"/>
          </a:xfrm>
          <a:custGeom>
            <a:avLst/>
            <a:gdLst>
              <a:gd name="textAreaLeft" fmla="*/ 0 w 1298520"/>
              <a:gd name="textAreaRight" fmla="*/ 1298880 w 1298520"/>
              <a:gd name="textAreaTop" fmla="*/ 0 h 604440"/>
              <a:gd name="textAreaBottom" fmla="*/ 604800 h 604440"/>
            </a:gdLst>
            <a:ahLst/>
            <a:rect l="textAreaLeft" t="textAreaTop" r="textAreaRight" b="textAreaBottom"/>
            <a:pathLst>
              <a:path w="4450" h="2072">
                <a:moveTo>
                  <a:pt x="2586" y="1256"/>
                </a:moveTo>
                <a:lnTo>
                  <a:pt x="2416" y="1256"/>
                </a:lnTo>
                <a:lnTo>
                  <a:pt x="2578" y="716"/>
                </a:lnTo>
                <a:lnTo>
                  <a:pt x="2578" y="626"/>
                </a:lnTo>
                <a:lnTo>
                  <a:pt x="2268" y="626"/>
                </a:lnTo>
                <a:lnTo>
                  <a:pt x="2268" y="716"/>
                </a:lnTo>
                <a:lnTo>
                  <a:pt x="2428" y="716"/>
                </a:lnTo>
                <a:lnTo>
                  <a:pt x="2266" y="1258"/>
                </a:lnTo>
                <a:lnTo>
                  <a:pt x="2266" y="1348"/>
                </a:lnTo>
                <a:lnTo>
                  <a:pt x="2586" y="1348"/>
                </a:lnTo>
                <a:lnTo>
                  <a:pt x="2586" y="1256"/>
                </a:lnTo>
                <a:close/>
                <a:moveTo>
                  <a:pt x="1992" y="1156"/>
                </a:moveTo>
                <a:lnTo>
                  <a:pt x="2058" y="1156"/>
                </a:lnTo>
                <a:lnTo>
                  <a:pt x="2072" y="1348"/>
                </a:lnTo>
                <a:lnTo>
                  <a:pt x="2208" y="1348"/>
                </a:lnTo>
                <a:lnTo>
                  <a:pt x="2134" y="626"/>
                </a:lnTo>
                <a:lnTo>
                  <a:pt x="1916" y="626"/>
                </a:lnTo>
                <a:lnTo>
                  <a:pt x="1844" y="1348"/>
                </a:lnTo>
                <a:lnTo>
                  <a:pt x="1980" y="1348"/>
                </a:lnTo>
                <a:lnTo>
                  <a:pt x="1992" y="1156"/>
                </a:lnTo>
                <a:close/>
                <a:moveTo>
                  <a:pt x="2022" y="716"/>
                </a:moveTo>
                <a:lnTo>
                  <a:pt x="2030" y="716"/>
                </a:lnTo>
                <a:lnTo>
                  <a:pt x="2054" y="1076"/>
                </a:lnTo>
                <a:lnTo>
                  <a:pt x="1998" y="1076"/>
                </a:lnTo>
                <a:lnTo>
                  <a:pt x="2022" y="716"/>
                </a:lnTo>
                <a:close/>
                <a:moveTo>
                  <a:pt x="2804" y="1102"/>
                </a:moveTo>
                <a:lnTo>
                  <a:pt x="2882" y="1102"/>
                </a:lnTo>
                <a:lnTo>
                  <a:pt x="2882" y="1102"/>
                </a:lnTo>
                <a:lnTo>
                  <a:pt x="2900" y="1102"/>
                </a:lnTo>
                <a:lnTo>
                  <a:pt x="2916" y="1100"/>
                </a:lnTo>
                <a:lnTo>
                  <a:pt x="2930" y="1096"/>
                </a:lnTo>
                <a:lnTo>
                  <a:pt x="2942" y="1090"/>
                </a:lnTo>
                <a:lnTo>
                  <a:pt x="2952" y="1084"/>
                </a:lnTo>
                <a:lnTo>
                  <a:pt x="2962" y="1076"/>
                </a:lnTo>
                <a:lnTo>
                  <a:pt x="2970" y="1066"/>
                </a:lnTo>
                <a:lnTo>
                  <a:pt x="2976" y="1058"/>
                </a:lnTo>
                <a:lnTo>
                  <a:pt x="2986" y="1036"/>
                </a:lnTo>
                <a:lnTo>
                  <a:pt x="2992" y="1016"/>
                </a:lnTo>
                <a:lnTo>
                  <a:pt x="2994" y="994"/>
                </a:lnTo>
                <a:lnTo>
                  <a:pt x="2996" y="974"/>
                </a:lnTo>
                <a:lnTo>
                  <a:pt x="2996" y="756"/>
                </a:lnTo>
                <a:lnTo>
                  <a:pt x="2996" y="756"/>
                </a:lnTo>
                <a:lnTo>
                  <a:pt x="2994" y="734"/>
                </a:lnTo>
                <a:lnTo>
                  <a:pt x="2992" y="714"/>
                </a:lnTo>
                <a:lnTo>
                  <a:pt x="2986" y="692"/>
                </a:lnTo>
                <a:lnTo>
                  <a:pt x="2976" y="672"/>
                </a:lnTo>
                <a:lnTo>
                  <a:pt x="2970" y="662"/>
                </a:lnTo>
                <a:lnTo>
                  <a:pt x="2962" y="654"/>
                </a:lnTo>
                <a:lnTo>
                  <a:pt x="2952" y="646"/>
                </a:lnTo>
                <a:lnTo>
                  <a:pt x="2942" y="638"/>
                </a:lnTo>
                <a:lnTo>
                  <a:pt x="2930" y="634"/>
                </a:lnTo>
                <a:lnTo>
                  <a:pt x="2916" y="630"/>
                </a:lnTo>
                <a:lnTo>
                  <a:pt x="2900" y="626"/>
                </a:lnTo>
                <a:lnTo>
                  <a:pt x="2882" y="626"/>
                </a:lnTo>
                <a:lnTo>
                  <a:pt x="2664" y="626"/>
                </a:lnTo>
                <a:lnTo>
                  <a:pt x="2664" y="1348"/>
                </a:lnTo>
                <a:lnTo>
                  <a:pt x="2804" y="1348"/>
                </a:lnTo>
                <a:lnTo>
                  <a:pt x="2804" y="1102"/>
                </a:lnTo>
                <a:close/>
                <a:moveTo>
                  <a:pt x="2804" y="716"/>
                </a:moveTo>
                <a:lnTo>
                  <a:pt x="2840" y="716"/>
                </a:lnTo>
                <a:lnTo>
                  <a:pt x="2840" y="716"/>
                </a:lnTo>
                <a:lnTo>
                  <a:pt x="2846" y="716"/>
                </a:lnTo>
                <a:lnTo>
                  <a:pt x="2850" y="718"/>
                </a:lnTo>
                <a:lnTo>
                  <a:pt x="2854" y="722"/>
                </a:lnTo>
                <a:lnTo>
                  <a:pt x="2858" y="726"/>
                </a:lnTo>
                <a:lnTo>
                  <a:pt x="2864" y="736"/>
                </a:lnTo>
                <a:lnTo>
                  <a:pt x="2866" y="752"/>
                </a:lnTo>
                <a:lnTo>
                  <a:pt x="2866" y="988"/>
                </a:lnTo>
                <a:lnTo>
                  <a:pt x="2866" y="988"/>
                </a:lnTo>
                <a:lnTo>
                  <a:pt x="2864" y="1002"/>
                </a:lnTo>
                <a:lnTo>
                  <a:pt x="2858" y="1014"/>
                </a:lnTo>
                <a:lnTo>
                  <a:pt x="2854" y="1018"/>
                </a:lnTo>
                <a:lnTo>
                  <a:pt x="2850" y="1020"/>
                </a:lnTo>
                <a:lnTo>
                  <a:pt x="2846" y="1022"/>
                </a:lnTo>
                <a:lnTo>
                  <a:pt x="2840" y="1024"/>
                </a:lnTo>
                <a:lnTo>
                  <a:pt x="2804" y="1024"/>
                </a:lnTo>
                <a:lnTo>
                  <a:pt x="2804" y="716"/>
                </a:lnTo>
                <a:close/>
                <a:moveTo>
                  <a:pt x="3214" y="1102"/>
                </a:moveTo>
                <a:lnTo>
                  <a:pt x="3236" y="1102"/>
                </a:lnTo>
                <a:lnTo>
                  <a:pt x="3282" y="1348"/>
                </a:lnTo>
                <a:lnTo>
                  <a:pt x="3430" y="1348"/>
                </a:lnTo>
                <a:lnTo>
                  <a:pt x="3364" y="1082"/>
                </a:lnTo>
                <a:lnTo>
                  <a:pt x="3364" y="1082"/>
                </a:lnTo>
                <a:lnTo>
                  <a:pt x="3376" y="1072"/>
                </a:lnTo>
                <a:lnTo>
                  <a:pt x="3386" y="1058"/>
                </a:lnTo>
                <a:lnTo>
                  <a:pt x="3392" y="1046"/>
                </a:lnTo>
                <a:lnTo>
                  <a:pt x="3398" y="1030"/>
                </a:lnTo>
                <a:lnTo>
                  <a:pt x="3402" y="1016"/>
                </a:lnTo>
                <a:lnTo>
                  <a:pt x="3404" y="1002"/>
                </a:lnTo>
                <a:lnTo>
                  <a:pt x="3406" y="974"/>
                </a:lnTo>
                <a:lnTo>
                  <a:pt x="3406" y="756"/>
                </a:lnTo>
                <a:lnTo>
                  <a:pt x="3406" y="756"/>
                </a:lnTo>
                <a:lnTo>
                  <a:pt x="3406" y="734"/>
                </a:lnTo>
                <a:lnTo>
                  <a:pt x="3402" y="714"/>
                </a:lnTo>
                <a:lnTo>
                  <a:pt x="3396" y="692"/>
                </a:lnTo>
                <a:lnTo>
                  <a:pt x="3386" y="672"/>
                </a:lnTo>
                <a:lnTo>
                  <a:pt x="3380" y="662"/>
                </a:lnTo>
                <a:lnTo>
                  <a:pt x="3372" y="654"/>
                </a:lnTo>
                <a:lnTo>
                  <a:pt x="3362" y="646"/>
                </a:lnTo>
                <a:lnTo>
                  <a:pt x="3352" y="638"/>
                </a:lnTo>
                <a:lnTo>
                  <a:pt x="3340" y="634"/>
                </a:lnTo>
                <a:lnTo>
                  <a:pt x="3326" y="630"/>
                </a:lnTo>
                <a:lnTo>
                  <a:pt x="3310" y="626"/>
                </a:lnTo>
                <a:lnTo>
                  <a:pt x="3294" y="626"/>
                </a:lnTo>
                <a:lnTo>
                  <a:pt x="3074" y="626"/>
                </a:lnTo>
                <a:lnTo>
                  <a:pt x="3074" y="1348"/>
                </a:lnTo>
                <a:lnTo>
                  <a:pt x="3214" y="1348"/>
                </a:lnTo>
                <a:lnTo>
                  <a:pt x="3214" y="1102"/>
                </a:lnTo>
                <a:close/>
                <a:moveTo>
                  <a:pt x="3214" y="716"/>
                </a:moveTo>
                <a:lnTo>
                  <a:pt x="3250" y="716"/>
                </a:lnTo>
                <a:lnTo>
                  <a:pt x="3250" y="716"/>
                </a:lnTo>
                <a:lnTo>
                  <a:pt x="3256" y="716"/>
                </a:lnTo>
                <a:lnTo>
                  <a:pt x="3260" y="718"/>
                </a:lnTo>
                <a:lnTo>
                  <a:pt x="3266" y="722"/>
                </a:lnTo>
                <a:lnTo>
                  <a:pt x="3268" y="726"/>
                </a:lnTo>
                <a:lnTo>
                  <a:pt x="3274" y="736"/>
                </a:lnTo>
                <a:lnTo>
                  <a:pt x="3276" y="752"/>
                </a:lnTo>
                <a:lnTo>
                  <a:pt x="3276" y="988"/>
                </a:lnTo>
                <a:lnTo>
                  <a:pt x="3276" y="988"/>
                </a:lnTo>
                <a:lnTo>
                  <a:pt x="3274" y="1002"/>
                </a:lnTo>
                <a:lnTo>
                  <a:pt x="3268" y="1014"/>
                </a:lnTo>
                <a:lnTo>
                  <a:pt x="3266" y="1018"/>
                </a:lnTo>
                <a:lnTo>
                  <a:pt x="3260" y="1020"/>
                </a:lnTo>
                <a:lnTo>
                  <a:pt x="3256" y="1022"/>
                </a:lnTo>
                <a:lnTo>
                  <a:pt x="3250" y="1024"/>
                </a:lnTo>
                <a:lnTo>
                  <a:pt x="3214" y="1024"/>
                </a:lnTo>
                <a:lnTo>
                  <a:pt x="3214" y="716"/>
                </a:lnTo>
                <a:close/>
                <a:moveTo>
                  <a:pt x="4046" y="896"/>
                </a:moveTo>
                <a:lnTo>
                  <a:pt x="4052" y="896"/>
                </a:lnTo>
                <a:lnTo>
                  <a:pt x="4124" y="1348"/>
                </a:lnTo>
                <a:lnTo>
                  <a:pt x="4234" y="1348"/>
                </a:lnTo>
                <a:lnTo>
                  <a:pt x="4306" y="896"/>
                </a:lnTo>
                <a:lnTo>
                  <a:pt x="4310" y="896"/>
                </a:lnTo>
                <a:lnTo>
                  <a:pt x="4310" y="1348"/>
                </a:lnTo>
                <a:lnTo>
                  <a:pt x="4450" y="1348"/>
                </a:lnTo>
                <a:lnTo>
                  <a:pt x="4450" y="626"/>
                </a:lnTo>
                <a:lnTo>
                  <a:pt x="4270" y="626"/>
                </a:lnTo>
                <a:lnTo>
                  <a:pt x="4178" y="1134"/>
                </a:lnTo>
                <a:lnTo>
                  <a:pt x="4088" y="626"/>
                </a:lnTo>
                <a:lnTo>
                  <a:pt x="3908" y="626"/>
                </a:lnTo>
                <a:lnTo>
                  <a:pt x="3908" y="1348"/>
                </a:lnTo>
                <a:lnTo>
                  <a:pt x="4046" y="1348"/>
                </a:lnTo>
                <a:lnTo>
                  <a:pt x="4046" y="896"/>
                </a:lnTo>
                <a:close/>
                <a:moveTo>
                  <a:pt x="3600" y="1348"/>
                </a:moveTo>
                <a:lnTo>
                  <a:pt x="3716" y="1348"/>
                </a:lnTo>
                <a:lnTo>
                  <a:pt x="3716" y="1348"/>
                </a:lnTo>
                <a:lnTo>
                  <a:pt x="3732" y="1348"/>
                </a:lnTo>
                <a:lnTo>
                  <a:pt x="3748" y="1344"/>
                </a:lnTo>
                <a:lnTo>
                  <a:pt x="3762" y="1340"/>
                </a:lnTo>
                <a:lnTo>
                  <a:pt x="3772" y="1336"/>
                </a:lnTo>
                <a:lnTo>
                  <a:pt x="3782" y="1328"/>
                </a:lnTo>
                <a:lnTo>
                  <a:pt x="3790" y="1320"/>
                </a:lnTo>
                <a:lnTo>
                  <a:pt x="3798" y="1312"/>
                </a:lnTo>
                <a:lnTo>
                  <a:pt x="3804" y="1302"/>
                </a:lnTo>
                <a:lnTo>
                  <a:pt x="3812" y="1282"/>
                </a:lnTo>
                <a:lnTo>
                  <a:pt x="3816" y="1260"/>
                </a:lnTo>
                <a:lnTo>
                  <a:pt x="3818" y="1240"/>
                </a:lnTo>
                <a:lnTo>
                  <a:pt x="3818" y="1220"/>
                </a:lnTo>
                <a:lnTo>
                  <a:pt x="3818" y="756"/>
                </a:lnTo>
                <a:lnTo>
                  <a:pt x="3818" y="756"/>
                </a:lnTo>
                <a:lnTo>
                  <a:pt x="3818" y="734"/>
                </a:lnTo>
                <a:lnTo>
                  <a:pt x="3816" y="714"/>
                </a:lnTo>
                <a:lnTo>
                  <a:pt x="3812" y="692"/>
                </a:lnTo>
                <a:lnTo>
                  <a:pt x="3804" y="672"/>
                </a:lnTo>
                <a:lnTo>
                  <a:pt x="3798" y="662"/>
                </a:lnTo>
                <a:lnTo>
                  <a:pt x="3790" y="654"/>
                </a:lnTo>
                <a:lnTo>
                  <a:pt x="3782" y="646"/>
                </a:lnTo>
                <a:lnTo>
                  <a:pt x="3772" y="638"/>
                </a:lnTo>
                <a:lnTo>
                  <a:pt x="3762" y="634"/>
                </a:lnTo>
                <a:lnTo>
                  <a:pt x="3748" y="630"/>
                </a:lnTo>
                <a:lnTo>
                  <a:pt x="3732" y="626"/>
                </a:lnTo>
                <a:lnTo>
                  <a:pt x="3716" y="626"/>
                </a:lnTo>
                <a:lnTo>
                  <a:pt x="3600" y="626"/>
                </a:lnTo>
                <a:lnTo>
                  <a:pt x="3600" y="626"/>
                </a:lnTo>
                <a:lnTo>
                  <a:pt x="3582" y="626"/>
                </a:lnTo>
                <a:lnTo>
                  <a:pt x="3568" y="630"/>
                </a:lnTo>
                <a:lnTo>
                  <a:pt x="3554" y="634"/>
                </a:lnTo>
                <a:lnTo>
                  <a:pt x="3542" y="638"/>
                </a:lnTo>
                <a:lnTo>
                  <a:pt x="3534" y="646"/>
                </a:lnTo>
                <a:lnTo>
                  <a:pt x="3524" y="654"/>
                </a:lnTo>
                <a:lnTo>
                  <a:pt x="3518" y="662"/>
                </a:lnTo>
                <a:lnTo>
                  <a:pt x="3512" y="672"/>
                </a:lnTo>
                <a:lnTo>
                  <a:pt x="3504" y="692"/>
                </a:lnTo>
                <a:lnTo>
                  <a:pt x="3500" y="714"/>
                </a:lnTo>
                <a:lnTo>
                  <a:pt x="3498" y="734"/>
                </a:lnTo>
                <a:lnTo>
                  <a:pt x="3496" y="756"/>
                </a:lnTo>
                <a:lnTo>
                  <a:pt x="3496" y="1220"/>
                </a:lnTo>
                <a:lnTo>
                  <a:pt x="3496" y="1220"/>
                </a:lnTo>
                <a:lnTo>
                  <a:pt x="3498" y="1240"/>
                </a:lnTo>
                <a:lnTo>
                  <a:pt x="3500" y="1260"/>
                </a:lnTo>
                <a:lnTo>
                  <a:pt x="3504" y="1282"/>
                </a:lnTo>
                <a:lnTo>
                  <a:pt x="3512" y="1302"/>
                </a:lnTo>
                <a:lnTo>
                  <a:pt x="3518" y="1312"/>
                </a:lnTo>
                <a:lnTo>
                  <a:pt x="3524" y="1320"/>
                </a:lnTo>
                <a:lnTo>
                  <a:pt x="3534" y="1328"/>
                </a:lnTo>
                <a:lnTo>
                  <a:pt x="3542" y="1336"/>
                </a:lnTo>
                <a:lnTo>
                  <a:pt x="3554" y="1340"/>
                </a:lnTo>
                <a:lnTo>
                  <a:pt x="3568" y="1344"/>
                </a:lnTo>
                <a:lnTo>
                  <a:pt x="3582" y="1348"/>
                </a:lnTo>
                <a:lnTo>
                  <a:pt x="3600" y="1348"/>
                </a:lnTo>
                <a:lnTo>
                  <a:pt x="3600" y="1348"/>
                </a:lnTo>
                <a:close/>
                <a:moveTo>
                  <a:pt x="3628" y="1230"/>
                </a:moveTo>
                <a:lnTo>
                  <a:pt x="3628" y="746"/>
                </a:lnTo>
                <a:lnTo>
                  <a:pt x="3628" y="742"/>
                </a:lnTo>
                <a:lnTo>
                  <a:pt x="3628" y="740"/>
                </a:lnTo>
                <a:lnTo>
                  <a:pt x="3628" y="740"/>
                </a:lnTo>
                <a:lnTo>
                  <a:pt x="3630" y="730"/>
                </a:lnTo>
                <a:lnTo>
                  <a:pt x="3638" y="722"/>
                </a:lnTo>
                <a:lnTo>
                  <a:pt x="3646" y="718"/>
                </a:lnTo>
                <a:lnTo>
                  <a:pt x="3658" y="716"/>
                </a:lnTo>
                <a:lnTo>
                  <a:pt x="3658" y="716"/>
                </a:lnTo>
                <a:lnTo>
                  <a:pt x="3670" y="718"/>
                </a:lnTo>
                <a:lnTo>
                  <a:pt x="3678" y="722"/>
                </a:lnTo>
                <a:lnTo>
                  <a:pt x="3686" y="730"/>
                </a:lnTo>
                <a:lnTo>
                  <a:pt x="3688" y="740"/>
                </a:lnTo>
                <a:lnTo>
                  <a:pt x="3688" y="742"/>
                </a:lnTo>
                <a:lnTo>
                  <a:pt x="3688" y="746"/>
                </a:lnTo>
                <a:lnTo>
                  <a:pt x="3688" y="1230"/>
                </a:lnTo>
                <a:lnTo>
                  <a:pt x="3688" y="1230"/>
                </a:lnTo>
                <a:lnTo>
                  <a:pt x="3688" y="1230"/>
                </a:lnTo>
                <a:lnTo>
                  <a:pt x="3688" y="1230"/>
                </a:lnTo>
                <a:lnTo>
                  <a:pt x="3688" y="1236"/>
                </a:lnTo>
                <a:lnTo>
                  <a:pt x="3686" y="1242"/>
                </a:lnTo>
                <a:lnTo>
                  <a:pt x="3680" y="1250"/>
                </a:lnTo>
                <a:lnTo>
                  <a:pt x="3670" y="1256"/>
                </a:lnTo>
                <a:lnTo>
                  <a:pt x="3658" y="1260"/>
                </a:lnTo>
                <a:lnTo>
                  <a:pt x="3658" y="1260"/>
                </a:lnTo>
                <a:lnTo>
                  <a:pt x="3646" y="1256"/>
                </a:lnTo>
                <a:lnTo>
                  <a:pt x="3636" y="1250"/>
                </a:lnTo>
                <a:lnTo>
                  <a:pt x="3630" y="1242"/>
                </a:lnTo>
                <a:lnTo>
                  <a:pt x="3628" y="1236"/>
                </a:lnTo>
                <a:lnTo>
                  <a:pt x="3628" y="1230"/>
                </a:lnTo>
                <a:lnTo>
                  <a:pt x="3628" y="1230"/>
                </a:lnTo>
                <a:lnTo>
                  <a:pt x="3628" y="1230"/>
                </a:lnTo>
                <a:lnTo>
                  <a:pt x="3628" y="1230"/>
                </a:lnTo>
                <a:close/>
                <a:moveTo>
                  <a:pt x="1548" y="1348"/>
                </a:moveTo>
                <a:lnTo>
                  <a:pt x="1664" y="1348"/>
                </a:lnTo>
                <a:lnTo>
                  <a:pt x="1664" y="1348"/>
                </a:lnTo>
                <a:lnTo>
                  <a:pt x="1682" y="1348"/>
                </a:lnTo>
                <a:lnTo>
                  <a:pt x="1696" y="1344"/>
                </a:lnTo>
                <a:lnTo>
                  <a:pt x="1710" y="1340"/>
                </a:lnTo>
                <a:lnTo>
                  <a:pt x="1722" y="1336"/>
                </a:lnTo>
                <a:lnTo>
                  <a:pt x="1732" y="1328"/>
                </a:lnTo>
                <a:lnTo>
                  <a:pt x="1740" y="1320"/>
                </a:lnTo>
                <a:lnTo>
                  <a:pt x="1746" y="1312"/>
                </a:lnTo>
                <a:lnTo>
                  <a:pt x="1752" y="1302"/>
                </a:lnTo>
                <a:lnTo>
                  <a:pt x="1760" y="1282"/>
                </a:lnTo>
                <a:lnTo>
                  <a:pt x="1764" y="1260"/>
                </a:lnTo>
                <a:lnTo>
                  <a:pt x="1766" y="1240"/>
                </a:lnTo>
                <a:lnTo>
                  <a:pt x="1768" y="1220"/>
                </a:lnTo>
                <a:lnTo>
                  <a:pt x="1768" y="992"/>
                </a:lnTo>
                <a:lnTo>
                  <a:pt x="1600" y="992"/>
                </a:lnTo>
                <a:lnTo>
                  <a:pt x="1600" y="1074"/>
                </a:lnTo>
                <a:lnTo>
                  <a:pt x="1638" y="1074"/>
                </a:lnTo>
                <a:lnTo>
                  <a:pt x="1638" y="1230"/>
                </a:lnTo>
                <a:lnTo>
                  <a:pt x="1638" y="1230"/>
                </a:lnTo>
                <a:lnTo>
                  <a:pt x="1638" y="1230"/>
                </a:lnTo>
                <a:lnTo>
                  <a:pt x="1638" y="1230"/>
                </a:lnTo>
                <a:lnTo>
                  <a:pt x="1636" y="1236"/>
                </a:lnTo>
                <a:lnTo>
                  <a:pt x="1634" y="1242"/>
                </a:lnTo>
                <a:lnTo>
                  <a:pt x="1628" y="1250"/>
                </a:lnTo>
                <a:lnTo>
                  <a:pt x="1618" y="1256"/>
                </a:lnTo>
                <a:lnTo>
                  <a:pt x="1606" y="1260"/>
                </a:lnTo>
                <a:lnTo>
                  <a:pt x="1606" y="1260"/>
                </a:lnTo>
                <a:lnTo>
                  <a:pt x="1594" y="1256"/>
                </a:lnTo>
                <a:lnTo>
                  <a:pt x="1584" y="1250"/>
                </a:lnTo>
                <a:lnTo>
                  <a:pt x="1578" y="1242"/>
                </a:lnTo>
                <a:lnTo>
                  <a:pt x="1576" y="1236"/>
                </a:lnTo>
                <a:lnTo>
                  <a:pt x="1576" y="1230"/>
                </a:lnTo>
                <a:lnTo>
                  <a:pt x="1576" y="1230"/>
                </a:lnTo>
                <a:lnTo>
                  <a:pt x="1576" y="1230"/>
                </a:lnTo>
                <a:lnTo>
                  <a:pt x="1576" y="746"/>
                </a:lnTo>
                <a:lnTo>
                  <a:pt x="1576" y="746"/>
                </a:lnTo>
                <a:lnTo>
                  <a:pt x="1576" y="742"/>
                </a:lnTo>
                <a:lnTo>
                  <a:pt x="1576" y="740"/>
                </a:lnTo>
                <a:lnTo>
                  <a:pt x="1576" y="740"/>
                </a:lnTo>
                <a:lnTo>
                  <a:pt x="1578" y="730"/>
                </a:lnTo>
                <a:lnTo>
                  <a:pt x="1586" y="722"/>
                </a:lnTo>
                <a:lnTo>
                  <a:pt x="1596" y="718"/>
                </a:lnTo>
                <a:lnTo>
                  <a:pt x="1606" y="716"/>
                </a:lnTo>
                <a:lnTo>
                  <a:pt x="1606" y="716"/>
                </a:lnTo>
                <a:lnTo>
                  <a:pt x="1618" y="718"/>
                </a:lnTo>
                <a:lnTo>
                  <a:pt x="1628" y="722"/>
                </a:lnTo>
                <a:lnTo>
                  <a:pt x="1634" y="730"/>
                </a:lnTo>
                <a:lnTo>
                  <a:pt x="1636" y="740"/>
                </a:lnTo>
                <a:lnTo>
                  <a:pt x="1638" y="742"/>
                </a:lnTo>
                <a:lnTo>
                  <a:pt x="1638" y="746"/>
                </a:lnTo>
                <a:lnTo>
                  <a:pt x="1638" y="856"/>
                </a:lnTo>
                <a:lnTo>
                  <a:pt x="1768" y="856"/>
                </a:lnTo>
                <a:lnTo>
                  <a:pt x="1768" y="756"/>
                </a:lnTo>
                <a:lnTo>
                  <a:pt x="1768" y="756"/>
                </a:lnTo>
                <a:lnTo>
                  <a:pt x="1766" y="734"/>
                </a:lnTo>
                <a:lnTo>
                  <a:pt x="1764" y="714"/>
                </a:lnTo>
                <a:lnTo>
                  <a:pt x="1760" y="692"/>
                </a:lnTo>
                <a:lnTo>
                  <a:pt x="1752" y="672"/>
                </a:lnTo>
                <a:lnTo>
                  <a:pt x="1746" y="662"/>
                </a:lnTo>
                <a:lnTo>
                  <a:pt x="1740" y="654"/>
                </a:lnTo>
                <a:lnTo>
                  <a:pt x="1732" y="646"/>
                </a:lnTo>
                <a:lnTo>
                  <a:pt x="1722" y="638"/>
                </a:lnTo>
                <a:lnTo>
                  <a:pt x="1710" y="634"/>
                </a:lnTo>
                <a:lnTo>
                  <a:pt x="1696" y="630"/>
                </a:lnTo>
                <a:lnTo>
                  <a:pt x="1682" y="626"/>
                </a:lnTo>
                <a:lnTo>
                  <a:pt x="1664" y="626"/>
                </a:lnTo>
                <a:lnTo>
                  <a:pt x="1548" y="626"/>
                </a:lnTo>
                <a:lnTo>
                  <a:pt x="1548" y="626"/>
                </a:lnTo>
                <a:lnTo>
                  <a:pt x="1532" y="626"/>
                </a:lnTo>
                <a:lnTo>
                  <a:pt x="1516" y="630"/>
                </a:lnTo>
                <a:lnTo>
                  <a:pt x="1502" y="634"/>
                </a:lnTo>
                <a:lnTo>
                  <a:pt x="1492" y="638"/>
                </a:lnTo>
                <a:lnTo>
                  <a:pt x="1482" y="646"/>
                </a:lnTo>
                <a:lnTo>
                  <a:pt x="1474" y="654"/>
                </a:lnTo>
                <a:lnTo>
                  <a:pt x="1466" y="662"/>
                </a:lnTo>
                <a:lnTo>
                  <a:pt x="1460" y="672"/>
                </a:lnTo>
                <a:lnTo>
                  <a:pt x="1452" y="692"/>
                </a:lnTo>
                <a:lnTo>
                  <a:pt x="1448" y="714"/>
                </a:lnTo>
                <a:lnTo>
                  <a:pt x="1446" y="734"/>
                </a:lnTo>
                <a:lnTo>
                  <a:pt x="1446" y="756"/>
                </a:lnTo>
                <a:lnTo>
                  <a:pt x="1446" y="1220"/>
                </a:lnTo>
                <a:lnTo>
                  <a:pt x="1446" y="1220"/>
                </a:lnTo>
                <a:lnTo>
                  <a:pt x="1446" y="1240"/>
                </a:lnTo>
                <a:lnTo>
                  <a:pt x="1448" y="1260"/>
                </a:lnTo>
                <a:lnTo>
                  <a:pt x="1452" y="1282"/>
                </a:lnTo>
                <a:lnTo>
                  <a:pt x="1460" y="1302"/>
                </a:lnTo>
                <a:lnTo>
                  <a:pt x="1466" y="1312"/>
                </a:lnTo>
                <a:lnTo>
                  <a:pt x="1474" y="1320"/>
                </a:lnTo>
                <a:lnTo>
                  <a:pt x="1482" y="1328"/>
                </a:lnTo>
                <a:lnTo>
                  <a:pt x="1492" y="1336"/>
                </a:lnTo>
                <a:lnTo>
                  <a:pt x="1502" y="1340"/>
                </a:lnTo>
                <a:lnTo>
                  <a:pt x="1516" y="1344"/>
                </a:lnTo>
                <a:lnTo>
                  <a:pt x="1532" y="1348"/>
                </a:lnTo>
                <a:lnTo>
                  <a:pt x="1548" y="1348"/>
                </a:lnTo>
                <a:lnTo>
                  <a:pt x="1548" y="1348"/>
                </a:lnTo>
                <a:close/>
                <a:moveTo>
                  <a:pt x="1446" y="1590"/>
                </a:moveTo>
                <a:lnTo>
                  <a:pt x="1446" y="2072"/>
                </a:lnTo>
                <a:lnTo>
                  <a:pt x="4450" y="2072"/>
                </a:lnTo>
                <a:lnTo>
                  <a:pt x="4450" y="1590"/>
                </a:lnTo>
                <a:lnTo>
                  <a:pt x="1446" y="1590"/>
                </a:lnTo>
                <a:close/>
                <a:moveTo>
                  <a:pt x="1770" y="1982"/>
                </a:moveTo>
                <a:lnTo>
                  <a:pt x="1698" y="1982"/>
                </a:lnTo>
                <a:lnTo>
                  <a:pt x="1632" y="1790"/>
                </a:lnTo>
                <a:lnTo>
                  <a:pt x="1632" y="1790"/>
                </a:lnTo>
                <a:lnTo>
                  <a:pt x="1632" y="1790"/>
                </a:lnTo>
                <a:lnTo>
                  <a:pt x="1640" y="1848"/>
                </a:lnTo>
                <a:lnTo>
                  <a:pt x="1642" y="1880"/>
                </a:lnTo>
                <a:lnTo>
                  <a:pt x="1644" y="1908"/>
                </a:lnTo>
                <a:lnTo>
                  <a:pt x="1644" y="1982"/>
                </a:lnTo>
                <a:lnTo>
                  <a:pt x="1572" y="1982"/>
                </a:lnTo>
                <a:lnTo>
                  <a:pt x="1572" y="1668"/>
                </a:lnTo>
                <a:lnTo>
                  <a:pt x="1644" y="1668"/>
                </a:lnTo>
                <a:lnTo>
                  <a:pt x="1710" y="1864"/>
                </a:lnTo>
                <a:lnTo>
                  <a:pt x="1710" y="1864"/>
                </a:lnTo>
                <a:lnTo>
                  <a:pt x="1710" y="1864"/>
                </a:lnTo>
                <a:lnTo>
                  <a:pt x="1708" y="1836"/>
                </a:lnTo>
                <a:lnTo>
                  <a:pt x="1704" y="1806"/>
                </a:lnTo>
                <a:lnTo>
                  <a:pt x="1700" y="1774"/>
                </a:lnTo>
                <a:lnTo>
                  <a:pt x="1698" y="1746"/>
                </a:lnTo>
                <a:lnTo>
                  <a:pt x="1698" y="1668"/>
                </a:lnTo>
                <a:lnTo>
                  <a:pt x="1770" y="1668"/>
                </a:lnTo>
                <a:lnTo>
                  <a:pt x="1770" y="1982"/>
                </a:lnTo>
                <a:close/>
                <a:moveTo>
                  <a:pt x="2628" y="1726"/>
                </a:moveTo>
                <a:lnTo>
                  <a:pt x="2528" y="1726"/>
                </a:lnTo>
                <a:lnTo>
                  <a:pt x="2528" y="1788"/>
                </a:lnTo>
                <a:lnTo>
                  <a:pt x="2618" y="1788"/>
                </a:lnTo>
                <a:lnTo>
                  <a:pt x="2618" y="1848"/>
                </a:lnTo>
                <a:lnTo>
                  <a:pt x="2528" y="1848"/>
                </a:lnTo>
                <a:lnTo>
                  <a:pt x="2528" y="1922"/>
                </a:lnTo>
                <a:lnTo>
                  <a:pt x="2628" y="1922"/>
                </a:lnTo>
                <a:lnTo>
                  <a:pt x="2628" y="1982"/>
                </a:lnTo>
                <a:lnTo>
                  <a:pt x="2452" y="1982"/>
                </a:lnTo>
                <a:lnTo>
                  <a:pt x="2452" y="1668"/>
                </a:lnTo>
                <a:lnTo>
                  <a:pt x="2628" y="1668"/>
                </a:lnTo>
                <a:lnTo>
                  <a:pt x="2628" y="1726"/>
                </a:lnTo>
                <a:close/>
                <a:moveTo>
                  <a:pt x="3476" y="1726"/>
                </a:moveTo>
                <a:lnTo>
                  <a:pt x="3374" y="1726"/>
                </a:lnTo>
                <a:lnTo>
                  <a:pt x="3374" y="1788"/>
                </a:lnTo>
                <a:lnTo>
                  <a:pt x="3464" y="1788"/>
                </a:lnTo>
                <a:lnTo>
                  <a:pt x="3464" y="1848"/>
                </a:lnTo>
                <a:lnTo>
                  <a:pt x="3374" y="1848"/>
                </a:lnTo>
                <a:lnTo>
                  <a:pt x="3374" y="1982"/>
                </a:lnTo>
                <a:lnTo>
                  <a:pt x="3298" y="1982"/>
                </a:lnTo>
                <a:lnTo>
                  <a:pt x="3298" y="1668"/>
                </a:lnTo>
                <a:lnTo>
                  <a:pt x="3476" y="1668"/>
                </a:lnTo>
                <a:lnTo>
                  <a:pt x="3476" y="1726"/>
                </a:lnTo>
                <a:close/>
                <a:moveTo>
                  <a:pt x="4324" y="1726"/>
                </a:moveTo>
                <a:lnTo>
                  <a:pt x="4268" y="1726"/>
                </a:lnTo>
                <a:lnTo>
                  <a:pt x="4268" y="1982"/>
                </a:lnTo>
                <a:lnTo>
                  <a:pt x="4198" y="1982"/>
                </a:lnTo>
                <a:lnTo>
                  <a:pt x="4198" y="1726"/>
                </a:lnTo>
                <a:lnTo>
                  <a:pt x="4138" y="1726"/>
                </a:lnTo>
                <a:lnTo>
                  <a:pt x="4138" y="1668"/>
                </a:lnTo>
                <a:lnTo>
                  <a:pt x="4324" y="1668"/>
                </a:lnTo>
                <a:lnTo>
                  <a:pt x="4324" y="1726"/>
                </a:lnTo>
                <a:close/>
                <a:moveTo>
                  <a:pt x="878" y="1100"/>
                </a:moveTo>
                <a:lnTo>
                  <a:pt x="878" y="1100"/>
                </a:lnTo>
                <a:lnTo>
                  <a:pt x="906" y="1160"/>
                </a:lnTo>
                <a:lnTo>
                  <a:pt x="936" y="1218"/>
                </a:lnTo>
                <a:lnTo>
                  <a:pt x="966" y="1268"/>
                </a:lnTo>
                <a:lnTo>
                  <a:pt x="994" y="1308"/>
                </a:lnTo>
                <a:lnTo>
                  <a:pt x="994" y="1308"/>
                </a:lnTo>
                <a:lnTo>
                  <a:pt x="1014" y="1278"/>
                </a:lnTo>
                <a:lnTo>
                  <a:pt x="1040" y="1240"/>
                </a:lnTo>
                <a:lnTo>
                  <a:pt x="1066" y="1190"/>
                </a:lnTo>
                <a:lnTo>
                  <a:pt x="1094" y="1130"/>
                </a:lnTo>
                <a:lnTo>
                  <a:pt x="1122" y="1064"/>
                </a:lnTo>
                <a:lnTo>
                  <a:pt x="1136" y="1026"/>
                </a:lnTo>
                <a:lnTo>
                  <a:pt x="1148" y="988"/>
                </a:lnTo>
                <a:lnTo>
                  <a:pt x="1160" y="948"/>
                </a:lnTo>
                <a:lnTo>
                  <a:pt x="1170" y="906"/>
                </a:lnTo>
                <a:lnTo>
                  <a:pt x="1178" y="862"/>
                </a:lnTo>
                <a:lnTo>
                  <a:pt x="1186" y="818"/>
                </a:lnTo>
                <a:lnTo>
                  <a:pt x="1186" y="818"/>
                </a:lnTo>
                <a:lnTo>
                  <a:pt x="1192" y="768"/>
                </a:lnTo>
                <a:lnTo>
                  <a:pt x="1196" y="718"/>
                </a:lnTo>
                <a:lnTo>
                  <a:pt x="1198" y="668"/>
                </a:lnTo>
                <a:lnTo>
                  <a:pt x="1198" y="618"/>
                </a:lnTo>
                <a:lnTo>
                  <a:pt x="1194" y="562"/>
                </a:lnTo>
                <a:lnTo>
                  <a:pt x="1186" y="504"/>
                </a:lnTo>
                <a:lnTo>
                  <a:pt x="1176" y="442"/>
                </a:lnTo>
                <a:lnTo>
                  <a:pt x="1162" y="374"/>
                </a:lnTo>
                <a:lnTo>
                  <a:pt x="1162" y="374"/>
                </a:lnTo>
                <a:lnTo>
                  <a:pt x="1152" y="338"/>
                </a:lnTo>
                <a:lnTo>
                  <a:pt x="1142" y="304"/>
                </a:lnTo>
                <a:lnTo>
                  <a:pt x="1132" y="270"/>
                </a:lnTo>
                <a:lnTo>
                  <a:pt x="1120" y="238"/>
                </a:lnTo>
                <a:lnTo>
                  <a:pt x="1094" y="178"/>
                </a:lnTo>
                <a:lnTo>
                  <a:pt x="1066" y="124"/>
                </a:lnTo>
                <a:lnTo>
                  <a:pt x="1042" y="78"/>
                </a:lnTo>
                <a:lnTo>
                  <a:pt x="1020" y="42"/>
                </a:lnTo>
                <a:lnTo>
                  <a:pt x="992" y="0"/>
                </a:lnTo>
                <a:lnTo>
                  <a:pt x="992" y="0"/>
                </a:lnTo>
                <a:lnTo>
                  <a:pt x="964" y="44"/>
                </a:lnTo>
                <a:lnTo>
                  <a:pt x="944" y="78"/>
                </a:lnTo>
                <a:lnTo>
                  <a:pt x="922" y="118"/>
                </a:lnTo>
                <a:lnTo>
                  <a:pt x="900" y="164"/>
                </a:lnTo>
                <a:lnTo>
                  <a:pt x="876" y="216"/>
                </a:lnTo>
                <a:lnTo>
                  <a:pt x="856" y="270"/>
                </a:lnTo>
                <a:lnTo>
                  <a:pt x="836" y="326"/>
                </a:lnTo>
                <a:lnTo>
                  <a:pt x="836" y="326"/>
                </a:lnTo>
                <a:lnTo>
                  <a:pt x="820" y="390"/>
                </a:lnTo>
                <a:lnTo>
                  <a:pt x="808" y="450"/>
                </a:lnTo>
                <a:lnTo>
                  <a:pt x="798" y="510"/>
                </a:lnTo>
                <a:lnTo>
                  <a:pt x="792" y="570"/>
                </a:lnTo>
                <a:lnTo>
                  <a:pt x="790" y="628"/>
                </a:lnTo>
                <a:lnTo>
                  <a:pt x="790" y="684"/>
                </a:lnTo>
                <a:lnTo>
                  <a:pt x="792" y="742"/>
                </a:lnTo>
                <a:lnTo>
                  <a:pt x="798" y="798"/>
                </a:lnTo>
                <a:lnTo>
                  <a:pt x="798" y="798"/>
                </a:lnTo>
                <a:lnTo>
                  <a:pt x="806" y="852"/>
                </a:lnTo>
                <a:lnTo>
                  <a:pt x="818" y="908"/>
                </a:lnTo>
                <a:lnTo>
                  <a:pt x="830" y="958"/>
                </a:lnTo>
                <a:lnTo>
                  <a:pt x="844" y="1004"/>
                </a:lnTo>
                <a:lnTo>
                  <a:pt x="868" y="1074"/>
                </a:lnTo>
                <a:lnTo>
                  <a:pt x="878" y="1100"/>
                </a:lnTo>
                <a:lnTo>
                  <a:pt x="878" y="1100"/>
                </a:lnTo>
                <a:close/>
                <a:moveTo>
                  <a:pt x="992" y="1260"/>
                </a:moveTo>
                <a:lnTo>
                  <a:pt x="992" y="1260"/>
                </a:lnTo>
                <a:lnTo>
                  <a:pt x="976" y="1222"/>
                </a:lnTo>
                <a:lnTo>
                  <a:pt x="966" y="1198"/>
                </a:lnTo>
                <a:lnTo>
                  <a:pt x="956" y="1172"/>
                </a:lnTo>
                <a:lnTo>
                  <a:pt x="948" y="1140"/>
                </a:lnTo>
                <a:lnTo>
                  <a:pt x="942" y="1104"/>
                </a:lnTo>
                <a:lnTo>
                  <a:pt x="938" y="1066"/>
                </a:lnTo>
                <a:lnTo>
                  <a:pt x="934" y="1022"/>
                </a:lnTo>
                <a:lnTo>
                  <a:pt x="934" y="1022"/>
                </a:lnTo>
                <a:lnTo>
                  <a:pt x="936" y="980"/>
                </a:lnTo>
                <a:lnTo>
                  <a:pt x="942" y="940"/>
                </a:lnTo>
                <a:lnTo>
                  <a:pt x="950" y="904"/>
                </a:lnTo>
                <a:lnTo>
                  <a:pt x="958" y="870"/>
                </a:lnTo>
                <a:lnTo>
                  <a:pt x="968" y="840"/>
                </a:lnTo>
                <a:lnTo>
                  <a:pt x="978" y="816"/>
                </a:lnTo>
                <a:lnTo>
                  <a:pt x="988" y="798"/>
                </a:lnTo>
                <a:lnTo>
                  <a:pt x="994" y="788"/>
                </a:lnTo>
                <a:lnTo>
                  <a:pt x="994" y="788"/>
                </a:lnTo>
                <a:lnTo>
                  <a:pt x="1006" y="814"/>
                </a:lnTo>
                <a:lnTo>
                  <a:pt x="1016" y="836"/>
                </a:lnTo>
                <a:lnTo>
                  <a:pt x="1024" y="864"/>
                </a:lnTo>
                <a:lnTo>
                  <a:pt x="1034" y="894"/>
                </a:lnTo>
                <a:lnTo>
                  <a:pt x="1042" y="930"/>
                </a:lnTo>
                <a:lnTo>
                  <a:pt x="1048" y="970"/>
                </a:lnTo>
                <a:lnTo>
                  <a:pt x="1050" y="1012"/>
                </a:lnTo>
                <a:lnTo>
                  <a:pt x="1050" y="1012"/>
                </a:lnTo>
                <a:lnTo>
                  <a:pt x="1050" y="1054"/>
                </a:lnTo>
                <a:lnTo>
                  <a:pt x="1046" y="1094"/>
                </a:lnTo>
                <a:lnTo>
                  <a:pt x="1040" y="1130"/>
                </a:lnTo>
                <a:lnTo>
                  <a:pt x="1032" y="1164"/>
                </a:lnTo>
                <a:lnTo>
                  <a:pt x="1022" y="1194"/>
                </a:lnTo>
                <a:lnTo>
                  <a:pt x="1012" y="1220"/>
                </a:lnTo>
                <a:lnTo>
                  <a:pt x="1002" y="1242"/>
                </a:lnTo>
                <a:lnTo>
                  <a:pt x="992" y="1260"/>
                </a:lnTo>
                <a:lnTo>
                  <a:pt x="992" y="1260"/>
                </a:lnTo>
                <a:close/>
                <a:moveTo>
                  <a:pt x="838" y="624"/>
                </a:moveTo>
                <a:lnTo>
                  <a:pt x="838" y="624"/>
                </a:lnTo>
                <a:lnTo>
                  <a:pt x="840" y="586"/>
                </a:lnTo>
                <a:lnTo>
                  <a:pt x="844" y="550"/>
                </a:lnTo>
                <a:lnTo>
                  <a:pt x="854" y="480"/>
                </a:lnTo>
                <a:lnTo>
                  <a:pt x="868" y="420"/>
                </a:lnTo>
                <a:lnTo>
                  <a:pt x="878" y="376"/>
                </a:lnTo>
                <a:lnTo>
                  <a:pt x="878" y="376"/>
                </a:lnTo>
                <a:lnTo>
                  <a:pt x="896" y="320"/>
                </a:lnTo>
                <a:lnTo>
                  <a:pt x="916" y="268"/>
                </a:lnTo>
                <a:lnTo>
                  <a:pt x="932" y="224"/>
                </a:lnTo>
                <a:lnTo>
                  <a:pt x="950" y="186"/>
                </a:lnTo>
                <a:lnTo>
                  <a:pt x="976" y="130"/>
                </a:lnTo>
                <a:lnTo>
                  <a:pt x="992" y="102"/>
                </a:lnTo>
                <a:lnTo>
                  <a:pt x="992" y="102"/>
                </a:lnTo>
                <a:lnTo>
                  <a:pt x="1010" y="132"/>
                </a:lnTo>
                <a:lnTo>
                  <a:pt x="1040" y="194"/>
                </a:lnTo>
                <a:lnTo>
                  <a:pt x="1058" y="234"/>
                </a:lnTo>
                <a:lnTo>
                  <a:pt x="1076" y="276"/>
                </a:lnTo>
                <a:lnTo>
                  <a:pt x="1092" y="324"/>
                </a:lnTo>
                <a:lnTo>
                  <a:pt x="1108" y="372"/>
                </a:lnTo>
                <a:lnTo>
                  <a:pt x="1108" y="372"/>
                </a:lnTo>
                <a:lnTo>
                  <a:pt x="1120" y="420"/>
                </a:lnTo>
                <a:lnTo>
                  <a:pt x="1130" y="468"/>
                </a:lnTo>
                <a:lnTo>
                  <a:pt x="1138" y="514"/>
                </a:lnTo>
                <a:lnTo>
                  <a:pt x="1142" y="556"/>
                </a:lnTo>
                <a:lnTo>
                  <a:pt x="1146" y="598"/>
                </a:lnTo>
                <a:lnTo>
                  <a:pt x="1148" y="636"/>
                </a:lnTo>
                <a:lnTo>
                  <a:pt x="1150" y="700"/>
                </a:lnTo>
                <a:lnTo>
                  <a:pt x="1150" y="700"/>
                </a:lnTo>
                <a:lnTo>
                  <a:pt x="1146" y="754"/>
                </a:lnTo>
                <a:lnTo>
                  <a:pt x="1142" y="808"/>
                </a:lnTo>
                <a:lnTo>
                  <a:pt x="1136" y="856"/>
                </a:lnTo>
                <a:lnTo>
                  <a:pt x="1128" y="896"/>
                </a:lnTo>
                <a:lnTo>
                  <a:pt x="1128" y="896"/>
                </a:lnTo>
                <a:lnTo>
                  <a:pt x="1128" y="864"/>
                </a:lnTo>
                <a:lnTo>
                  <a:pt x="1128" y="832"/>
                </a:lnTo>
                <a:lnTo>
                  <a:pt x="1124" y="760"/>
                </a:lnTo>
                <a:lnTo>
                  <a:pt x="1116" y="686"/>
                </a:lnTo>
                <a:lnTo>
                  <a:pt x="1104" y="616"/>
                </a:lnTo>
                <a:lnTo>
                  <a:pt x="1104" y="616"/>
                </a:lnTo>
                <a:lnTo>
                  <a:pt x="1096" y="580"/>
                </a:lnTo>
                <a:lnTo>
                  <a:pt x="1084" y="542"/>
                </a:lnTo>
                <a:lnTo>
                  <a:pt x="1072" y="500"/>
                </a:lnTo>
                <a:lnTo>
                  <a:pt x="1056" y="458"/>
                </a:lnTo>
                <a:lnTo>
                  <a:pt x="1040" y="416"/>
                </a:lnTo>
                <a:lnTo>
                  <a:pt x="1024" y="378"/>
                </a:lnTo>
                <a:lnTo>
                  <a:pt x="1008" y="344"/>
                </a:lnTo>
                <a:lnTo>
                  <a:pt x="992" y="314"/>
                </a:lnTo>
                <a:lnTo>
                  <a:pt x="992" y="314"/>
                </a:lnTo>
                <a:lnTo>
                  <a:pt x="978" y="342"/>
                </a:lnTo>
                <a:lnTo>
                  <a:pt x="962" y="374"/>
                </a:lnTo>
                <a:lnTo>
                  <a:pt x="948" y="408"/>
                </a:lnTo>
                <a:lnTo>
                  <a:pt x="932" y="448"/>
                </a:lnTo>
                <a:lnTo>
                  <a:pt x="918" y="488"/>
                </a:lnTo>
                <a:lnTo>
                  <a:pt x="904" y="532"/>
                </a:lnTo>
                <a:lnTo>
                  <a:pt x="892" y="574"/>
                </a:lnTo>
                <a:lnTo>
                  <a:pt x="882" y="616"/>
                </a:lnTo>
                <a:lnTo>
                  <a:pt x="882" y="616"/>
                </a:lnTo>
                <a:lnTo>
                  <a:pt x="874" y="658"/>
                </a:lnTo>
                <a:lnTo>
                  <a:pt x="868" y="700"/>
                </a:lnTo>
                <a:lnTo>
                  <a:pt x="864" y="742"/>
                </a:lnTo>
                <a:lnTo>
                  <a:pt x="860" y="784"/>
                </a:lnTo>
                <a:lnTo>
                  <a:pt x="858" y="854"/>
                </a:lnTo>
                <a:lnTo>
                  <a:pt x="856" y="898"/>
                </a:lnTo>
                <a:lnTo>
                  <a:pt x="856" y="898"/>
                </a:lnTo>
                <a:lnTo>
                  <a:pt x="850" y="858"/>
                </a:lnTo>
                <a:lnTo>
                  <a:pt x="844" y="794"/>
                </a:lnTo>
                <a:lnTo>
                  <a:pt x="838" y="714"/>
                </a:lnTo>
                <a:lnTo>
                  <a:pt x="838" y="670"/>
                </a:lnTo>
                <a:lnTo>
                  <a:pt x="838" y="624"/>
                </a:lnTo>
                <a:lnTo>
                  <a:pt x="838" y="624"/>
                </a:lnTo>
                <a:close/>
                <a:moveTo>
                  <a:pt x="724" y="1576"/>
                </a:moveTo>
                <a:lnTo>
                  <a:pt x="724" y="1576"/>
                </a:lnTo>
                <a:lnTo>
                  <a:pt x="724" y="1574"/>
                </a:lnTo>
                <a:lnTo>
                  <a:pt x="724" y="1574"/>
                </a:lnTo>
                <a:lnTo>
                  <a:pt x="740" y="1560"/>
                </a:lnTo>
                <a:lnTo>
                  <a:pt x="756" y="1548"/>
                </a:lnTo>
                <a:lnTo>
                  <a:pt x="774" y="1538"/>
                </a:lnTo>
                <a:lnTo>
                  <a:pt x="792" y="1530"/>
                </a:lnTo>
                <a:lnTo>
                  <a:pt x="810" y="1524"/>
                </a:lnTo>
                <a:lnTo>
                  <a:pt x="830" y="1520"/>
                </a:lnTo>
                <a:lnTo>
                  <a:pt x="850" y="1516"/>
                </a:lnTo>
                <a:lnTo>
                  <a:pt x="868" y="1516"/>
                </a:lnTo>
                <a:lnTo>
                  <a:pt x="888" y="1516"/>
                </a:lnTo>
                <a:lnTo>
                  <a:pt x="908" y="1520"/>
                </a:lnTo>
                <a:lnTo>
                  <a:pt x="926" y="1524"/>
                </a:lnTo>
                <a:lnTo>
                  <a:pt x="946" y="1530"/>
                </a:lnTo>
                <a:lnTo>
                  <a:pt x="964" y="1538"/>
                </a:lnTo>
                <a:lnTo>
                  <a:pt x="980" y="1548"/>
                </a:lnTo>
                <a:lnTo>
                  <a:pt x="998" y="1560"/>
                </a:lnTo>
                <a:lnTo>
                  <a:pt x="1012" y="1574"/>
                </a:lnTo>
                <a:lnTo>
                  <a:pt x="1012" y="1574"/>
                </a:lnTo>
                <a:lnTo>
                  <a:pt x="1026" y="1590"/>
                </a:lnTo>
                <a:lnTo>
                  <a:pt x="1038" y="1606"/>
                </a:lnTo>
                <a:lnTo>
                  <a:pt x="1048" y="1624"/>
                </a:lnTo>
                <a:lnTo>
                  <a:pt x="1058" y="1642"/>
                </a:lnTo>
                <a:lnTo>
                  <a:pt x="1064" y="1660"/>
                </a:lnTo>
                <a:lnTo>
                  <a:pt x="1068" y="1680"/>
                </a:lnTo>
                <a:lnTo>
                  <a:pt x="1072" y="1698"/>
                </a:lnTo>
                <a:lnTo>
                  <a:pt x="1072" y="1718"/>
                </a:lnTo>
                <a:lnTo>
                  <a:pt x="1072" y="1738"/>
                </a:lnTo>
                <a:lnTo>
                  <a:pt x="1068" y="1756"/>
                </a:lnTo>
                <a:lnTo>
                  <a:pt x="1064" y="1776"/>
                </a:lnTo>
                <a:lnTo>
                  <a:pt x="1058" y="1794"/>
                </a:lnTo>
                <a:lnTo>
                  <a:pt x="1048" y="1812"/>
                </a:lnTo>
                <a:lnTo>
                  <a:pt x="1038" y="1830"/>
                </a:lnTo>
                <a:lnTo>
                  <a:pt x="1026" y="1846"/>
                </a:lnTo>
                <a:lnTo>
                  <a:pt x="1012" y="1862"/>
                </a:lnTo>
                <a:lnTo>
                  <a:pt x="1012" y="1862"/>
                </a:lnTo>
                <a:lnTo>
                  <a:pt x="1012" y="1862"/>
                </a:lnTo>
                <a:lnTo>
                  <a:pt x="1012" y="1862"/>
                </a:lnTo>
                <a:lnTo>
                  <a:pt x="1012" y="1862"/>
                </a:lnTo>
                <a:lnTo>
                  <a:pt x="1012" y="1862"/>
                </a:lnTo>
                <a:lnTo>
                  <a:pt x="1010" y="1864"/>
                </a:lnTo>
                <a:lnTo>
                  <a:pt x="1010" y="1864"/>
                </a:lnTo>
                <a:lnTo>
                  <a:pt x="980" y="1892"/>
                </a:lnTo>
                <a:lnTo>
                  <a:pt x="946" y="1914"/>
                </a:lnTo>
                <a:lnTo>
                  <a:pt x="912" y="1936"/>
                </a:lnTo>
                <a:lnTo>
                  <a:pt x="876" y="1952"/>
                </a:lnTo>
                <a:lnTo>
                  <a:pt x="840" y="1964"/>
                </a:lnTo>
                <a:lnTo>
                  <a:pt x="802" y="1974"/>
                </a:lnTo>
                <a:lnTo>
                  <a:pt x="762" y="1980"/>
                </a:lnTo>
                <a:lnTo>
                  <a:pt x="724" y="1982"/>
                </a:lnTo>
                <a:lnTo>
                  <a:pt x="724" y="1982"/>
                </a:lnTo>
                <a:lnTo>
                  <a:pt x="684" y="1980"/>
                </a:lnTo>
                <a:lnTo>
                  <a:pt x="646" y="1974"/>
                </a:lnTo>
                <a:lnTo>
                  <a:pt x="608" y="1964"/>
                </a:lnTo>
                <a:lnTo>
                  <a:pt x="570" y="1952"/>
                </a:lnTo>
                <a:lnTo>
                  <a:pt x="534" y="1934"/>
                </a:lnTo>
                <a:lnTo>
                  <a:pt x="500" y="1914"/>
                </a:lnTo>
                <a:lnTo>
                  <a:pt x="468" y="1890"/>
                </a:lnTo>
                <a:lnTo>
                  <a:pt x="436" y="1862"/>
                </a:lnTo>
                <a:lnTo>
                  <a:pt x="436" y="1862"/>
                </a:lnTo>
                <a:lnTo>
                  <a:pt x="412" y="1836"/>
                </a:lnTo>
                <a:lnTo>
                  <a:pt x="390" y="1806"/>
                </a:lnTo>
                <a:lnTo>
                  <a:pt x="370" y="1776"/>
                </a:lnTo>
                <a:lnTo>
                  <a:pt x="354" y="1746"/>
                </a:lnTo>
                <a:lnTo>
                  <a:pt x="342" y="1714"/>
                </a:lnTo>
                <a:lnTo>
                  <a:pt x="332" y="1680"/>
                </a:lnTo>
                <a:lnTo>
                  <a:pt x="324" y="1648"/>
                </a:lnTo>
                <a:lnTo>
                  <a:pt x="320" y="1614"/>
                </a:lnTo>
                <a:lnTo>
                  <a:pt x="318" y="1578"/>
                </a:lnTo>
                <a:lnTo>
                  <a:pt x="318" y="1544"/>
                </a:lnTo>
                <a:lnTo>
                  <a:pt x="322" y="1510"/>
                </a:lnTo>
                <a:lnTo>
                  <a:pt x="330" y="1478"/>
                </a:lnTo>
                <a:lnTo>
                  <a:pt x="340" y="1444"/>
                </a:lnTo>
                <a:lnTo>
                  <a:pt x="352" y="1412"/>
                </a:lnTo>
                <a:lnTo>
                  <a:pt x="368" y="1380"/>
                </a:lnTo>
                <a:lnTo>
                  <a:pt x="386" y="1350"/>
                </a:lnTo>
                <a:lnTo>
                  <a:pt x="386" y="1350"/>
                </a:lnTo>
                <a:lnTo>
                  <a:pt x="410" y="1320"/>
                </a:lnTo>
                <a:lnTo>
                  <a:pt x="436" y="1290"/>
                </a:lnTo>
                <a:lnTo>
                  <a:pt x="436" y="1290"/>
                </a:lnTo>
                <a:lnTo>
                  <a:pt x="468" y="1262"/>
                </a:lnTo>
                <a:lnTo>
                  <a:pt x="500" y="1238"/>
                </a:lnTo>
                <a:lnTo>
                  <a:pt x="534" y="1218"/>
                </a:lnTo>
                <a:lnTo>
                  <a:pt x="570" y="1202"/>
                </a:lnTo>
                <a:lnTo>
                  <a:pt x="608" y="1188"/>
                </a:lnTo>
                <a:lnTo>
                  <a:pt x="646" y="1178"/>
                </a:lnTo>
                <a:lnTo>
                  <a:pt x="684" y="1174"/>
                </a:lnTo>
                <a:lnTo>
                  <a:pt x="724" y="1172"/>
                </a:lnTo>
                <a:lnTo>
                  <a:pt x="724" y="630"/>
                </a:lnTo>
                <a:lnTo>
                  <a:pt x="724" y="630"/>
                </a:lnTo>
                <a:lnTo>
                  <a:pt x="686" y="630"/>
                </a:lnTo>
                <a:lnTo>
                  <a:pt x="650" y="634"/>
                </a:lnTo>
                <a:lnTo>
                  <a:pt x="614" y="638"/>
                </a:lnTo>
                <a:lnTo>
                  <a:pt x="578" y="644"/>
                </a:lnTo>
                <a:lnTo>
                  <a:pt x="542" y="652"/>
                </a:lnTo>
                <a:lnTo>
                  <a:pt x="508" y="662"/>
                </a:lnTo>
                <a:lnTo>
                  <a:pt x="474" y="674"/>
                </a:lnTo>
                <a:lnTo>
                  <a:pt x="442" y="686"/>
                </a:lnTo>
                <a:lnTo>
                  <a:pt x="410" y="700"/>
                </a:lnTo>
                <a:lnTo>
                  <a:pt x="378" y="716"/>
                </a:lnTo>
                <a:lnTo>
                  <a:pt x="348" y="734"/>
                </a:lnTo>
                <a:lnTo>
                  <a:pt x="320" y="752"/>
                </a:lnTo>
                <a:lnTo>
                  <a:pt x="290" y="772"/>
                </a:lnTo>
                <a:lnTo>
                  <a:pt x="264" y="794"/>
                </a:lnTo>
                <a:lnTo>
                  <a:pt x="238" y="816"/>
                </a:lnTo>
                <a:lnTo>
                  <a:pt x="212" y="840"/>
                </a:lnTo>
                <a:lnTo>
                  <a:pt x="188" y="866"/>
                </a:lnTo>
                <a:lnTo>
                  <a:pt x="166" y="892"/>
                </a:lnTo>
                <a:lnTo>
                  <a:pt x="144" y="920"/>
                </a:lnTo>
                <a:lnTo>
                  <a:pt x="124" y="948"/>
                </a:lnTo>
                <a:lnTo>
                  <a:pt x="104" y="976"/>
                </a:lnTo>
                <a:lnTo>
                  <a:pt x="88" y="1006"/>
                </a:lnTo>
                <a:lnTo>
                  <a:pt x="72" y="1038"/>
                </a:lnTo>
                <a:lnTo>
                  <a:pt x="56" y="1070"/>
                </a:lnTo>
                <a:lnTo>
                  <a:pt x="44" y="1102"/>
                </a:lnTo>
                <a:lnTo>
                  <a:pt x="32" y="1136"/>
                </a:lnTo>
                <a:lnTo>
                  <a:pt x="22" y="1170"/>
                </a:lnTo>
                <a:lnTo>
                  <a:pt x="14" y="1206"/>
                </a:lnTo>
                <a:lnTo>
                  <a:pt x="8" y="1240"/>
                </a:lnTo>
                <a:lnTo>
                  <a:pt x="4" y="1276"/>
                </a:lnTo>
                <a:lnTo>
                  <a:pt x="0" y="1314"/>
                </a:lnTo>
                <a:lnTo>
                  <a:pt x="0" y="1350"/>
                </a:lnTo>
                <a:lnTo>
                  <a:pt x="0" y="1350"/>
                </a:lnTo>
                <a:lnTo>
                  <a:pt x="0" y="1388"/>
                </a:lnTo>
                <a:lnTo>
                  <a:pt x="4" y="1424"/>
                </a:lnTo>
                <a:lnTo>
                  <a:pt x="8" y="1460"/>
                </a:lnTo>
                <a:lnTo>
                  <a:pt x="14" y="1496"/>
                </a:lnTo>
                <a:lnTo>
                  <a:pt x="22" y="1530"/>
                </a:lnTo>
                <a:lnTo>
                  <a:pt x="32" y="1564"/>
                </a:lnTo>
                <a:lnTo>
                  <a:pt x="44" y="1598"/>
                </a:lnTo>
                <a:lnTo>
                  <a:pt x="56" y="1630"/>
                </a:lnTo>
                <a:lnTo>
                  <a:pt x="72" y="1662"/>
                </a:lnTo>
                <a:lnTo>
                  <a:pt x="88" y="1694"/>
                </a:lnTo>
                <a:lnTo>
                  <a:pt x="104" y="1724"/>
                </a:lnTo>
                <a:lnTo>
                  <a:pt x="124" y="1754"/>
                </a:lnTo>
                <a:lnTo>
                  <a:pt x="144" y="1782"/>
                </a:lnTo>
                <a:lnTo>
                  <a:pt x="166" y="1808"/>
                </a:lnTo>
                <a:lnTo>
                  <a:pt x="188" y="1836"/>
                </a:lnTo>
                <a:lnTo>
                  <a:pt x="212" y="1860"/>
                </a:lnTo>
                <a:lnTo>
                  <a:pt x="238" y="1884"/>
                </a:lnTo>
                <a:lnTo>
                  <a:pt x="264" y="1906"/>
                </a:lnTo>
                <a:lnTo>
                  <a:pt x="290" y="1928"/>
                </a:lnTo>
                <a:lnTo>
                  <a:pt x="320" y="1948"/>
                </a:lnTo>
                <a:lnTo>
                  <a:pt x="348" y="1966"/>
                </a:lnTo>
                <a:lnTo>
                  <a:pt x="378" y="1984"/>
                </a:lnTo>
                <a:lnTo>
                  <a:pt x="410" y="2000"/>
                </a:lnTo>
                <a:lnTo>
                  <a:pt x="442" y="2014"/>
                </a:lnTo>
                <a:lnTo>
                  <a:pt x="474" y="2028"/>
                </a:lnTo>
                <a:lnTo>
                  <a:pt x="508" y="2038"/>
                </a:lnTo>
                <a:lnTo>
                  <a:pt x="542" y="2048"/>
                </a:lnTo>
                <a:lnTo>
                  <a:pt x="578" y="2056"/>
                </a:lnTo>
                <a:lnTo>
                  <a:pt x="614" y="2062"/>
                </a:lnTo>
                <a:lnTo>
                  <a:pt x="650" y="2068"/>
                </a:lnTo>
                <a:lnTo>
                  <a:pt x="686" y="2070"/>
                </a:lnTo>
                <a:lnTo>
                  <a:pt x="724" y="2072"/>
                </a:lnTo>
                <a:lnTo>
                  <a:pt x="724" y="2072"/>
                </a:lnTo>
                <a:lnTo>
                  <a:pt x="762" y="2070"/>
                </a:lnTo>
                <a:lnTo>
                  <a:pt x="800" y="2068"/>
                </a:lnTo>
                <a:lnTo>
                  <a:pt x="838" y="2062"/>
                </a:lnTo>
                <a:lnTo>
                  <a:pt x="876" y="2056"/>
                </a:lnTo>
                <a:lnTo>
                  <a:pt x="912" y="2046"/>
                </a:lnTo>
                <a:lnTo>
                  <a:pt x="948" y="2036"/>
                </a:lnTo>
                <a:lnTo>
                  <a:pt x="982" y="2024"/>
                </a:lnTo>
                <a:lnTo>
                  <a:pt x="1016" y="2010"/>
                </a:lnTo>
                <a:lnTo>
                  <a:pt x="1050" y="1994"/>
                </a:lnTo>
                <a:lnTo>
                  <a:pt x="1082" y="1976"/>
                </a:lnTo>
                <a:lnTo>
                  <a:pt x="1114" y="1958"/>
                </a:lnTo>
                <a:lnTo>
                  <a:pt x="1144" y="1938"/>
                </a:lnTo>
                <a:lnTo>
                  <a:pt x="1172" y="1916"/>
                </a:lnTo>
                <a:lnTo>
                  <a:pt x="1200" y="1894"/>
                </a:lnTo>
                <a:lnTo>
                  <a:pt x="1226" y="1868"/>
                </a:lnTo>
                <a:lnTo>
                  <a:pt x="1252" y="1844"/>
                </a:lnTo>
                <a:lnTo>
                  <a:pt x="1252" y="1348"/>
                </a:lnTo>
                <a:lnTo>
                  <a:pt x="724" y="1348"/>
                </a:lnTo>
                <a:lnTo>
                  <a:pt x="724" y="1576"/>
                </a:lnTo>
                <a:close/>
              </a:path>
            </a:pathLst>
          </a:custGeom>
          <a:solidFill>
            <a:schemeClr val="accent3"/>
          </a:solidFill>
          <a:ln w="0">
            <a:noFill/>
          </a:ln>
        </p:spPr>
        <p:style>
          <a:lnRef idx="0"/>
          <a:fillRef idx="0"/>
          <a:effectRef idx="0"/>
          <a:fontRef idx="minor"/>
        </p:style>
        <p:txBody>
          <a:bodyPr numCol="1" spcCol="0" lIns="122040" rIns="122040" tIns="60840" bIns="60840" anchor="t">
            <a:noAutofit/>
          </a:bodyPr>
          <a:p>
            <a:pPr>
              <a:lnSpc>
                <a:spcPct val="100000"/>
              </a:lnSpc>
            </a:pPr>
            <a:endParaRPr b="0" lang="ru-RU" sz="3200" spc="-1" strike="noStrike">
              <a:solidFill>
                <a:srgbClr val="000000"/>
              </a:solidFill>
              <a:latin typeface="Calibri"/>
            </a:endParaRPr>
          </a:p>
        </p:txBody>
      </p:sp>
      <p:sp>
        <p:nvSpPr>
          <p:cNvPr id="94" name="PlaceHolder 1"/>
          <p:cNvSpPr>
            <a:spLocks noGrp="1"/>
          </p:cNvSpPr>
          <p:nvPr>
            <p:ph type="body"/>
          </p:nvPr>
        </p:nvSpPr>
        <p:spPr>
          <a:xfrm>
            <a:off x="383040" y="6095880"/>
            <a:ext cx="5711760" cy="191520"/>
          </a:xfrm>
          <a:prstGeom prst="rect">
            <a:avLst/>
          </a:prstGeom>
          <a:noFill/>
          <a:ln w="0">
            <a:noFill/>
          </a:ln>
        </p:spPr>
        <p:txBody>
          <a:bodyPr lIns="0" rIns="0" tIns="0" bIns="0" anchor="b">
            <a:noAutofit/>
          </a:bodyPr>
          <a:p>
            <a:pPr marL="228600" indent="-171360">
              <a:lnSpc>
                <a:spcPct val="110000"/>
              </a:lnSpc>
              <a:spcBef>
                <a:spcPts val="799"/>
              </a:spcBef>
              <a:spcAft>
                <a:spcPts val="601"/>
              </a:spcAft>
              <a:buClr>
                <a:srgbClr val="a41320"/>
              </a:buClr>
              <a:buFont typeface="Arial"/>
              <a:buChar char="•"/>
            </a:pPr>
            <a:r>
              <a:rPr b="0" lang="ru-RU" sz="1870" spc="-1" strike="noStrike">
                <a:solidFill>
                  <a:srgbClr val="7a0e18"/>
                </a:solidFill>
                <a:latin typeface="Century Gothic"/>
              </a:rPr>
              <a:t>Введите имя автора</a:t>
            </a:r>
            <a:endParaRPr b="0" lang="ru-RU" sz="1870" spc="-1" strike="noStrike">
              <a:solidFill>
                <a:srgbClr val="000000"/>
              </a:solidFill>
              <a:latin typeface="Century Gothic"/>
            </a:endParaRPr>
          </a:p>
        </p:txBody>
      </p:sp>
      <p:sp>
        <p:nvSpPr>
          <p:cNvPr id="95" name="TradeSecretEng" hidden="1"/>
          <p:cNvSpPr/>
          <p:nvPr/>
        </p:nvSpPr>
        <p:spPr>
          <a:xfrm>
            <a:off x="9730800" y="116640"/>
            <a:ext cx="1038960" cy="308520"/>
          </a:xfrm>
          <a:prstGeom prst="rect">
            <a:avLst/>
          </a:prstGeom>
          <a:noFill/>
          <a:ln w="0">
            <a:noFill/>
          </a:ln>
        </p:spPr>
        <p:style>
          <a:lnRef idx="0"/>
          <a:fillRef idx="0"/>
          <a:effectRef idx="0"/>
          <a:fontRef idx="minor"/>
        </p:style>
        <p:txBody>
          <a:bodyPr wrap="none" lIns="0" rIns="0" tIns="45000" bIns="45000" anchor="t">
            <a:spAutoFit/>
          </a:bodyPr>
          <a:p>
            <a:pPr algn="ctr">
              <a:lnSpc>
                <a:spcPct val="90000"/>
              </a:lnSpc>
              <a:spcAft>
                <a:spcPts val="266"/>
              </a:spcAft>
            </a:pPr>
            <a:r>
              <a:rPr b="1" lang="en-US" sz="1600" spc="-1" strike="noStrike">
                <a:solidFill>
                  <a:srgbClr val="a31320"/>
                </a:solidFill>
                <a:latin typeface="Calibri"/>
              </a:rPr>
              <a:t>Trade Secret</a:t>
            </a:r>
            <a:endParaRPr b="0" lang="ru-RU" sz="1600" spc="-1" strike="noStrike">
              <a:solidFill>
                <a:srgbClr val="000000"/>
              </a:solidFill>
              <a:latin typeface="XO Oriel"/>
            </a:endParaRPr>
          </a:p>
        </p:txBody>
      </p:sp>
      <p:sp>
        <p:nvSpPr>
          <p:cNvPr id="96" name="ConfidentialEng" hidden="1"/>
          <p:cNvSpPr/>
          <p:nvPr/>
        </p:nvSpPr>
        <p:spPr>
          <a:xfrm>
            <a:off x="9737640" y="116640"/>
            <a:ext cx="1025280" cy="308520"/>
          </a:xfrm>
          <a:prstGeom prst="rect">
            <a:avLst/>
          </a:prstGeom>
          <a:noFill/>
          <a:ln w="0">
            <a:noFill/>
          </a:ln>
        </p:spPr>
        <p:style>
          <a:lnRef idx="0"/>
          <a:fillRef idx="0"/>
          <a:effectRef idx="0"/>
          <a:fontRef idx="minor"/>
        </p:style>
        <p:txBody>
          <a:bodyPr wrap="none" lIns="0" rIns="0" tIns="45000" bIns="45000" anchor="t">
            <a:spAutoFit/>
          </a:bodyPr>
          <a:p>
            <a:pPr algn="ctr">
              <a:lnSpc>
                <a:spcPct val="90000"/>
              </a:lnSpc>
              <a:spcAft>
                <a:spcPts val="266"/>
              </a:spcAft>
            </a:pPr>
            <a:r>
              <a:rPr b="1" lang="en-US" sz="1600" spc="-1" strike="noStrike">
                <a:solidFill>
                  <a:srgbClr val="a31320"/>
                </a:solidFill>
                <a:latin typeface="Calibri"/>
              </a:rPr>
              <a:t>Confidential</a:t>
            </a:r>
            <a:endParaRPr b="0" lang="ru-RU" sz="1600" spc="-1" strike="noStrike">
              <a:solidFill>
                <a:srgbClr val="000000"/>
              </a:solidFill>
              <a:latin typeface="XO Oriel"/>
            </a:endParaRPr>
          </a:p>
        </p:txBody>
      </p:sp>
      <p:sp>
        <p:nvSpPr>
          <p:cNvPr id="97" name="TradeSecretRus" hidden="1"/>
          <p:cNvSpPr/>
          <p:nvPr/>
        </p:nvSpPr>
        <p:spPr>
          <a:xfrm>
            <a:off x="9321840" y="116640"/>
            <a:ext cx="1857240" cy="308520"/>
          </a:xfrm>
          <a:prstGeom prst="rect">
            <a:avLst/>
          </a:prstGeom>
          <a:noFill/>
          <a:ln w="0">
            <a:noFill/>
          </a:ln>
        </p:spPr>
        <p:style>
          <a:lnRef idx="0"/>
          <a:fillRef idx="0"/>
          <a:effectRef idx="0"/>
          <a:fontRef idx="minor"/>
        </p:style>
        <p:txBody>
          <a:bodyPr wrap="none" lIns="0" rIns="0" tIns="45000" bIns="45000" anchor="t">
            <a:spAutoFit/>
          </a:bodyPr>
          <a:p>
            <a:pPr algn="ctr">
              <a:lnSpc>
                <a:spcPct val="90000"/>
              </a:lnSpc>
              <a:spcAft>
                <a:spcPts val="266"/>
              </a:spcAft>
            </a:pPr>
            <a:r>
              <a:rPr b="1" lang="ru-RU" sz="1600" spc="-1" strike="noStrike">
                <a:solidFill>
                  <a:srgbClr val="a31320"/>
                </a:solidFill>
                <a:latin typeface="Calibri"/>
              </a:rPr>
              <a:t>Коммерческая тайна</a:t>
            </a:r>
            <a:endParaRPr b="0" lang="ru-RU" sz="1600" spc="-1" strike="noStrike">
              <a:solidFill>
                <a:srgbClr val="000000"/>
              </a:solidFill>
              <a:latin typeface="XO Oriel"/>
            </a:endParaRPr>
          </a:p>
        </p:txBody>
      </p:sp>
      <p:sp>
        <p:nvSpPr>
          <p:cNvPr id="98" name="ConfidentialRus" hidden="1"/>
          <p:cNvSpPr/>
          <p:nvPr/>
        </p:nvSpPr>
        <p:spPr>
          <a:xfrm>
            <a:off x="9415800" y="116640"/>
            <a:ext cx="1668240" cy="308520"/>
          </a:xfrm>
          <a:prstGeom prst="rect">
            <a:avLst/>
          </a:prstGeom>
          <a:noFill/>
          <a:ln w="0">
            <a:noFill/>
          </a:ln>
        </p:spPr>
        <p:style>
          <a:lnRef idx="0"/>
          <a:fillRef idx="0"/>
          <a:effectRef idx="0"/>
          <a:fontRef idx="minor"/>
        </p:style>
        <p:txBody>
          <a:bodyPr wrap="none" lIns="0" rIns="0" tIns="45000" bIns="45000" anchor="t">
            <a:spAutoFit/>
          </a:bodyPr>
          <a:p>
            <a:pPr algn="ctr">
              <a:lnSpc>
                <a:spcPct val="90000"/>
              </a:lnSpc>
              <a:spcAft>
                <a:spcPts val="266"/>
              </a:spcAft>
            </a:pPr>
            <a:r>
              <a:rPr b="1" lang="ru-RU" sz="1600" spc="-1" strike="noStrike">
                <a:solidFill>
                  <a:srgbClr val="a31320"/>
                </a:solidFill>
                <a:latin typeface="Calibri"/>
              </a:rPr>
              <a:t>Конфиденциально</a:t>
            </a:r>
            <a:endParaRPr b="0" lang="ru-RU" sz="1600" spc="-1" strike="noStrike">
              <a:solidFill>
                <a:srgbClr val="000000"/>
              </a:solidFill>
              <a:latin typeface="XO Oriel"/>
            </a:endParaRPr>
          </a:p>
        </p:txBody>
      </p:sp>
      <p:sp>
        <p:nvSpPr>
          <p:cNvPr id="99" name="CompanyName" hidden="1"/>
          <p:cNvSpPr/>
          <p:nvPr/>
        </p:nvSpPr>
        <p:spPr>
          <a:xfrm>
            <a:off x="8653680" y="404640"/>
            <a:ext cx="3192840" cy="582120"/>
          </a:xfrm>
          <a:prstGeom prst="rect">
            <a:avLst/>
          </a:prstGeom>
          <a:noFill/>
          <a:ln w="0">
            <a:noFill/>
          </a:ln>
        </p:spPr>
        <p:style>
          <a:lnRef idx="0"/>
          <a:fillRef idx="0"/>
          <a:effectRef idx="0"/>
          <a:fontRef idx="minor"/>
        </p:style>
        <p:txBody>
          <a:bodyPr lIns="0" rIns="0" tIns="45000" bIns="45000" anchor="t">
            <a:spAutoFit/>
          </a:bodyPr>
          <a:p>
            <a:pPr algn="ctr">
              <a:lnSpc>
                <a:spcPct val="90000"/>
              </a:lnSpc>
            </a:pPr>
            <a:r>
              <a:rPr b="0" lang="ru-RU" sz="1200" spc="-1" strike="noStrike">
                <a:solidFill>
                  <a:srgbClr val="a31320"/>
                </a:solidFill>
                <a:latin typeface="Calibri"/>
              </a:rPr>
              <a:t>Публичное акционерное общество</a:t>
            </a:r>
            <a:br>
              <a:rPr sz="1200"/>
            </a:br>
            <a:r>
              <a:rPr b="0" lang="ru-RU" sz="1200" spc="-1" strike="noStrike">
                <a:solidFill>
                  <a:srgbClr val="a31320"/>
                </a:solidFill>
                <a:latin typeface="Calibri"/>
              </a:rPr>
              <a:t>«</a:t>
            </a:r>
            <a:r>
              <a:rPr b="0" lang="en-US" sz="1200" spc="-1" strike="noStrike">
                <a:solidFill>
                  <a:srgbClr val="a31320"/>
                </a:solidFill>
                <a:latin typeface="Calibri"/>
              </a:rPr>
              <a:t>XXX</a:t>
            </a:r>
            <a:r>
              <a:rPr b="0" lang="ru-RU" sz="1200" spc="-1" strike="noStrike">
                <a:solidFill>
                  <a:srgbClr val="a31320"/>
                </a:solidFill>
                <a:latin typeface="Calibri"/>
              </a:rPr>
              <a:t>», ул. Галерная, д. 5, лит. А,</a:t>
            </a:r>
            <a:br>
              <a:rPr sz="1200"/>
            </a:br>
            <a:r>
              <a:rPr b="0" lang="ru-RU" sz="1200" spc="-1" strike="noStrike">
                <a:solidFill>
                  <a:srgbClr val="a31320"/>
                </a:solidFill>
                <a:latin typeface="Calibri"/>
              </a:rPr>
              <a:t>г. Санкт-Петербург, 190000</a:t>
            </a:r>
            <a:endParaRPr b="0" lang="ru-RU" sz="1200" spc="-1" strike="noStrike">
              <a:solidFill>
                <a:srgbClr val="000000"/>
              </a:solidFill>
              <a:latin typeface="XO Oriel"/>
            </a:endParaRPr>
          </a:p>
        </p:txBody>
      </p:sp>
      <p:pic>
        <p:nvPicPr>
          <p:cNvPr id="100" name="Logo_GPN_arctic_eng" descr=""/>
          <p:cNvPicPr/>
          <p:nvPr/>
        </p:nvPicPr>
        <p:blipFill>
          <a:blip r:embed="rId4"/>
          <a:stretch/>
        </p:blipFill>
        <p:spPr>
          <a:xfrm>
            <a:off x="8706600" y="5764680"/>
            <a:ext cx="3101760" cy="772560"/>
          </a:xfrm>
          <a:prstGeom prst="rect">
            <a:avLst/>
          </a:prstGeom>
          <a:ln w="0">
            <a:noFill/>
          </a:ln>
        </p:spPr>
      </p:pic>
      <p:grpSp>
        <p:nvGrpSpPr>
          <p:cNvPr id="101" name="Logo_GPN_arctic_rus"/>
          <p:cNvGrpSpPr/>
          <p:nvPr/>
        </p:nvGrpSpPr>
        <p:grpSpPr>
          <a:xfrm>
            <a:off x="8588520" y="5764680"/>
            <a:ext cx="3219840" cy="772560"/>
            <a:chOff x="8588520" y="5764680"/>
            <a:chExt cx="3219840" cy="772560"/>
          </a:xfrm>
        </p:grpSpPr>
        <p:sp>
          <p:nvSpPr>
            <p:cNvPr id="102" name="Freeform 6" hidden="1"/>
            <p:cNvSpPr/>
            <p:nvPr/>
          </p:nvSpPr>
          <p:spPr>
            <a:xfrm>
              <a:off x="8588520" y="5764680"/>
              <a:ext cx="1478160" cy="772560"/>
            </a:xfrm>
            <a:custGeom>
              <a:avLst/>
              <a:gdLst>
                <a:gd name="textAreaLeft" fmla="*/ 0 w 1478160"/>
                <a:gd name="textAreaRight" fmla="*/ 1478520 w 1478160"/>
                <a:gd name="textAreaTop" fmla="*/ 0 h 772560"/>
                <a:gd name="textAreaBottom" fmla="*/ 772920 h 772560"/>
              </a:gdLst>
              <a:ahLst/>
              <a:rect l="textAreaLeft" t="textAreaTop" r="textAreaRight" b="textAreaBottom"/>
              <a:pathLst>
                <a:path w="6641" h="3472">
                  <a:moveTo>
                    <a:pt x="4600" y="1626"/>
                  </a:moveTo>
                  <a:lnTo>
                    <a:pt x="4591" y="1625"/>
                  </a:lnTo>
                  <a:lnTo>
                    <a:pt x="4584" y="1622"/>
                  </a:lnTo>
                  <a:lnTo>
                    <a:pt x="4578" y="1619"/>
                  </a:lnTo>
                  <a:lnTo>
                    <a:pt x="4572" y="1614"/>
                  </a:lnTo>
                  <a:lnTo>
                    <a:pt x="4566" y="1609"/>
                  </a:lnTo>
                  <a:lnTo>
                    <a:pt x="4563" y="1603"/>
                  </a:lnTo>
                  <a:lnTo>
                    <a:pt x="4560" y="1596"/>
                  </a:lnTo>
                  <a:lnTo>
                    <a:pt x="4559" y="1588"/>
                  </a:lnTo>
                  <a:lnTo>
                    <a:pt x="4560" y="1587"/>
                  </a:lnTo>
                  <a:lnTo>
                    <a:pt x="4560" y="1587"/>
                  </a:lnTo>
                  <a:lnTo>
                    <a:pt x="4560" y="962"/>
                  </a:lnTo>
                  <a:lnTo>
                    <a:pt x="4560" y="959"/>
                  </a:lnTo>
                  <a:lnTo>
                    <a:pt x="4560" y="957"/>
                  </a:lnTo>
                  <a:lnTo>
                    <a:pt x="4562" y="950"/>
                  </a:lnTo>
                  <a:lnTo>
                    <a:pt x="4564" y="943"/>
                  </a:lnTo>
                  <a:lnTo>
                    <a:pt x="4568" y="938"/>
                  </a:lnTo>
                  <a:lnTo>
                    <a:pt x="4573" y="933"/>
                  </a:lnTo>
                  <a:lnTo>
                    <a:pt x="4579" y="929"/>
                  </a:lnTo>
                  <a:lnTo>
                    <a:pt x="4586" y="926"/>
                  </a:lnTo>
                  <a:lnTo>
                    <a:pt x="4592" y="924"/>
                  </a:lnTo>
                  <a:lnTo>
                    <a:pt x="4599" y="924"/>
                  </a:lnTo>
                  <a:lnTo>
                    <a:pt x="4607" y="924"/>
                  </a:lnTo>
                  <a:lnTo>
                    <a:pt x="4614" y="926"/>
                  </a:lnTo>
                  <a:lnTo>
                    <a:pt x="4621" y="929"/>
                  </a:lnTo>
                  <a:lnTo>
                    <a:pt x="4627" y="933"/>
                  </a:lnTo>
                  <a:lnTo>
                    <a:pt x="4631" y="938"/>
                  </a:lnTo>
                  <a:lnTo>
                    <a:pt x="4635" y="943"/>
                  </a:lnTo>
                  <a:lnTo>
                    <a:pt x="4638" y="950"/>
                  </a:lnTo>
                  <a:lnTo>
                    <a:pt x="4639" y="957"/>
                  </a:lnTo>
                  <a:lnTo>
                    <a:pt x="4639" y="959"/>
                  </a:lnTo>
                  <a:lnTo>
                    <a:pt x="4639" y="960"/>
                  </a:lnTo>
                  <a:lnTo>
                    <a:pt x="4639" y="962"/>
                  </a:lnTo>
                  <a:lnTo>
                    <a:pt x="4639" y="1587"/>
                  </a:lnTo>
                  <a:lnTo>
                    <a:pt x="4639" y="1587"/>
                  </a:lnTo>
                  <a:lnTo>
                    <a:pt x="4639" y="1588"/>
                  </a:lnTo>
                  <a:lnTo>
                    <a:pt x="4639" y="1596"/>
                  </a:lnTo>
                  <a:lnTo>
                    <a:pt x="4637" y="1603"/>
                  </a:lnTo>
                  <a:lnTo>
                    <a:pt x="4632" y="1609"/>
                  </a:lnTo>
                  <a:lnTo>
                    <a:pt x="4628" y="1614"/>
                  </a:lnTo>
                  <a:lnTo>
                    <a:pt x="4622" y="1619"/>
                  </a:lnTo>
                  <a:lnTo>
                    <a:pt x="4615" y="1622"/>
                  </a:lnTo>
                  <a:lnTo>
                    <a:pt x="4608" y="1625"/>
                  </a:lnTo>
                  <a:lnTo>
                    <a:pt x="4600" y="1626"/>
                  </a:lnTo>
                  <a:close/>
                  <a:moveTo>
                    <a:pt x="1872" y="808"/>
                  </a:moveTo>
                  <a:lnTo>
                    <a:pt x="2215" y="808"/>
                  </a:lnTo>
                  <a:lnTo>
                    <a:pt x="2215" y="924"/>
                  </a:lnTo>
                  <a:lnTo>
                    <a:pt x="2051" y="924"/>
                  </a:lnTo>
                  <a:lnTo>
                    <a:pt x="2051" y="1741"/>
                  </a:lnTo>
                  <a:lnTo>
                    <a:pt x="1872" y="1741"/>
                  </a:lnTo>
                  <a:lnTo>
                    <a:pt x="1872" y="808"/>
                  </a:lnTo>
                  <a:close/>
                  <a:moveTo>
                    <a:pt x="2241" y="1741"/>
                  </a:moveTo>
                  <a:lnTo>
                    <a:pt x="2417" y="1741"/>
                  </a:lnTo>
                  <a:lnTo>
                    <a:pt x="2434" y="1493"/>
                  </a:lnTo>
                  <a:lnTo>
                    <a:pt x="2518" y="1493"/>
                  </a:lnTo>
                  <a:lnTo>
                    <a:pt x="2536" y="1741"/>
                  </a:lnTo>
                  <a:lnTo>
                    <a:pt x="2711" y="1741"/>
                  </a:lnTo>
                  <a:lnTo>
                    <a:pt x="2618" y="808"/>
                  </a:lnTo>
                  <a:lnTo>
                    <a:pt x="2335" y="808"/>
                  </a:lnTo>
                  <a:lnTo>
                    <a:pt x="2241" y="1741"/>
                  </a:lnTo>
                  <a:close/>
                  <a:moveTo>
                    <a:pt x="2969" y="1414"/>
                  </a:moveTo>
                  <a:lnTo>
                    <a:pt x="2969" y="1589"/>
                  </a:lnTo>
                  <a:lnTo>
                    <a:pt x="2970" y="1597"/>
                  </a:lnTo>
                  <a:lnTo>
                    <a:pt x="2972" y="1604"/>
                  </a:lnTo>
                  <a:lnTo>
                    <a:pt x="2975" y="1610"/>
                  </a:lnTo>
                  <a:lnTo>
                    <a:pt x="2979" y="1614"/>
                  </a:lnTo>
                  <a:lnTo>
                    <a:pt x="2984" y="1617"/>
                  </a:lnTo>
                  <a:lnTo>
                    <a:pt x="2988" y="1619"/>
                  </a:lnTo>
                  <a:lnTo>
                    <a:pt x="2993" y="1620"/>
                  </a:lnTo>
                  <a:lnTo>
                    <a:pt x="2997" y="1620"/>
                  </a:lnTo>
                  <a:lnTo>
                    <a:pt x="3003" y="1620"/>
                  </a:lnTo>
                  <a:lnTo>
                    <a:pt x="3009" y="1618"/>
                  </a:lnTo>
                  <a:lnTo>
                    <a:pt x="3013" y="1614"/>
                  </a:lnTo>
                  <a:lnTo>
                    <a:pt x="3018" y="1611"/>
                  </a:lnTo>
                  <a:lnTo>
                    <a:pt x="3020" y="1606"/>
                  </a:lnTo>
                  <a:lnTo>
                    <a:pt x="3024" y="1601"/>
                  </a:lnTo>
                  <a:lnTo>
                    <a:pt x="3025" y="1595"/>
                  </a:lnTo>
                  <a:lnTo>
                    <a:pt x="3025" y="1589"/>
                  </a:lnTo>
                  <a:lnTo>
                    <a:pt x="3025" y="1372"/>
                  </a:lnTo>
                  <a:lnTo>
                    <a:pt x="3025" y="1362"/>
                  </a:lnTo>
                  <a:lnTo>
                    <a:pt x="3024" y="1351"/>
                  </a:lnTo>
                  <a:lnTo>
                    <a:pt x="3022" y="1345"/>
                  </a:lnTo>
                  <a:lnTo>
                    <a:pt x="3020" y="1341"/>
                  </a:lnTo>
                  <a:lnTo>
                    <a:pt x="3018" y="1336"/>
                  </a:lnTo>
                  <a:lnTo>
                    <a:pt x="3014" y="1332"/>
                  </a:lnTo>
                  <a:lnTo>
                    <a:pt x="3010" y="1327"/>
                  </a:lnTo>
                  <a:lnTo>
                    <a:pt x="3005" y="1324"/>
                  </a:lnTo>
                  <a:lnTo>
                    <a:pt x="3000" y="1320"/>
                  </a:lnTo>
                  <a:lnTo>
                    <a:pt x="2993" y="1317"/>
                  </a:lnTo>
                  <a:lnTo>
                    <a:pt x="2985" y="1314"/>
                  </a:lnTo>
                  <a:lnTo>
                    <a:pt x="2976" y="1313"/>
                  </a:lnTo>
                  <a:lnTo>
                    <a:pt x="2965" y="1312"/>
                  </a:lnTo>
                  <a:lnTo>
                    <a:pt x="2953" y="1312"/>
                  </a:lnTo>
                  <a:lnTo>
                    <a:pt x="2880" y="1312"/>
                  </a:lnTo>
                  <a:lnTo>
                    <a:pt x="2880" y="1209"/>
                  </a:lnTo>
                  <a:lnTo>
                    <a:pt x="2955" y="1209"/>
                  </a:lnTo>
                  <a:lnTo>
                    <a:pt x="2973" y="1209"/>
                  </a:lnTo>
                  <a:lnTo>
                    <a:pt x="2988" y="1207"/>
                  </a:lnTo>
                  <a:lnTo>
                    <a:pt x="2995" y="1204"/>
                  </a:lnTo>
                  <a:lnTo>
                    <a:pt x="3001" y="1202"/>
                  </a:lnTo>
                  <a:lnTo>
                    <a:pt x="3005" y="1200"/>
                  </a:lnTo>
                  <a:lnTo>
                    <a:pt x="3010" y="1196"/>
                  </a:lnTo>
                  <a:lnTo>
                    <a:pt x="3013" y="1192"/>
                  </a:lnTo>
                  <a:lnTo>
                    <a:pt x="3017" y="1187"/>
                  </a:lnTo>
                  <a:lnTo>
                    <a:pt x="3019" y="1182"/>
                  </a:lnTo>
                  <a:lnTo>
                    <a:pt x="3021" y="1175"/>
                  </a:lnTo>
                  <a:lnTo>
                    <a:pt x="3025" y="1159"/>
                  </a:lnTo>
                  <a:lnTo>
                    <a:pt x="3025" y="1140"/>
                  </a:lnTo>
                  <a:lnTo>
                    <a:pt x="3025" y="954"/>
                  </a:lnTo>
                  <a:lnTo>
                    <a:pt x="3025" y="949"/>
                  </a:lnTo>
                  <a:lnTo>
                    <a:pt x="3024" y="943"/>
                  </a:lnTo>
                  <a:lnTo>
                    <a:pt x="3020" y="937"/>
                  </a:lnTo>
                  <a:lnTo>
                    <a:pt x="3018" y="933"/>
                  </a:lnTo>
                  <a:lnTo>
                    <a:pt x="3013" y="929"/>
                  </a:lnTo>
                  <a:lnTo>
                    <a:pt x="3009" y="926"/>
                  </a:lnTo>
                  <a:lnTo>
                    <a:pt x="3003" y="925"/>
                  </a:lnTo>
                  <a:lnTo>
                    <a:pt x="2997" y="924"/>
                  </a:lnTo>
                  <a:lnTo>
                    <a:pt x="2993" y="924"/>
                  </a:lnTo>
                  <a:lnTo>
                    <a:pt x="2988" y="925"/>
                  </a:lnTo>
                  <a:lnTo>
                    <a:pt x="2984" y="927"/>
                  </a:lnTo>
                  <a:lnTo>
                    <a:pt x="2979" y="930"/>
                  </a:lnTo>
                  <a:lnTo>
                    <a:pt x="2975" y="934"/>
                  </a:lnTo>
                  <a:lnTo>
                    <a:pt x="2972" y="940"/>
                  </a:lnTo>
                  <a:lnTo>
                    <a:pt x="2970" y="946"/>
                  </a:lnTo>
                  <a:lnTo>
                    <a:pt x="2969" y="954"/>
                  </a:lnTo>
                  <a:lnTo>
                    <a:pt x="2969" y="1107"/>
                  </a:lnTo>
                  <a:lnTo>
                    <a:pt x="2789" y="1107"/>
                  </a:lnTo>
                  <a:lnTo>
                    <a:pt x="2789" y="975"/>
                  </a:lnTo>
                  <a:lnTo>
                    <a:pt x="2790" y="949"/>
                  </a:lnTo>
                  <a:lnTo>
                    <a:pt x="2792" y="921"/>
                  </a:lnTo>
                  <a:lnTo>
                    <a:pt x="2794" y="907"/>
                  </a:lnTo>
                  <a:lnTo>
                    <a:pt x="2798" y="893"/>
                  </a:lnTo>
                  <a:lnTo>
                    <a:pt x="2802" y="879"/>
                  </a:lnTo>
                  <a:lnTo>
                    <a:pt x="2808" y="867"/>
                  </a:lnTo>
                  <a:lnTo>
                    <a:pt x="2816" y="854"/>
                  </a:lnTo>
                  <a:lnTo>
                    <a:pt x="2825" y="843"/>
                  </a:lnTo>
                  <a:lnTo>
                    <a:pt x="2830" y="838"/>
                  </a:lnTo>
                  <a:lnTo>
                    <a:pt x="2835" y="834"/>
                  </a:lnTo>
                  <a:lnTo>
                    <a:pt x="2842" y="829"/>
                  </a:lnTo>
                  <a:lnTo>
                    <a:pt x="2848" y="825"/>
                  </a:lnTo>
                  <a:lnTo>
                    <a:pt x="2856" y="821"/>
                  </a:lnTo>
                  <a:lnTo>
                    <a:pt x="2864" y="818"/>
                  </a:lnTo>
                  <a:lnTo>
                    <a:pt x="2872" y="815"/>
                  </a:lnTo>
                  <a:lnTo>
                    <a:pt x="2881" y="812"/>
                  </a:lnTo>
                  <a:lnTo>
                    <a:pt x="2890" y="810"/>
                  </a:lnTo>
                  <a:lnTo>
                    <a:pt x="2900" y="809"/>
                  </a:lnTo>
                  <a:lnTo>
                    <a:pt x="2911" y="808"/>
                  </a:lnTo>
                  <a:lnTo>
                    <a:pt x="2922" y="808"/>
                  </a:lnTo>
                  <a:lnTo>
                    <a:pt x="3071" y="808"/>
                  </a:lnTo>
                  <a:lnTo>
                    <a:pt x="3083" y="808"/>
                  </a:lnTo>
                  <a:lnTo>
                    <a:pt x="3094" y="809"/>
                  </a:lnTo>
                  <a:lnTo>
                    <a:pt x="3103" y="810"/>
                  </a:lnTo>
                  <a:lnTo>
                    <a:pt x="3114" y="812"/>
                  </a:lnTo>
                  <a:lnTo>
                    <a:pt x="3123" y="815"/>
                  </a:lnTo>
                  <a:lnTo>
                    <a:pt x="3131" y="818"/>
                  </a:lnTo>
                  <a:lnTo>
                    <a:pt x="3139" y="821"/>
                  </a:lnTo>
                  <a:lnTo>
                    <a:pt x="3146" y="825"/>
                  </a:lnTo>
                  <a:lnTo>
                    <a:pt x="3152" y="829"/>
                  </a:lnTo>
                  <a:lnTo>
                    <a:pt x="3158" y="834"/>
                  </a:lnTo>
                  <a:lnTo>
                    <a:pt x="3164" y="838"/>
                  </a:lnTo>
                  <a:lnTo>
                    <a:pt x="3169" y="843"/>
                  </a:lnTo>
                  <a:lnTo>
                    <a:pt x="3179" y="854"/>
                  </a:lnTo>
                  <a:lnTo>
                    <a:pt x="3185" y="867"/>
                  </a:lnTo>
                  <a:lnTo>
                    <a:pt x="3191" y="879"/>
                  </a:lnTo>
                  <a:lnTo>
                    <a:pt x="3196" y="893"/>
                  </a:lnTo>
                  <a:lnTo>
                    <a:pt x="3199" y="907"/>
                  </a:lnTo>
                  <a:lnTo>
                    <a:pt x="3201" y="921"/>
                  </a:lnTo>
                  <a:lnTo>
                    <a:pt x="3205" y="949"/>
                  </a:lnTo>
                  <a:lnTo>
                    <a:pt x="3205" y="975"/>
                  </a:lnTo>
                  <a:lnTo>
                    <a:pt x="3205" y="1124"/>
                  </a:lnTo>
                  <a:lnTo>
                    <a:pt x="3205" y="1142"/>
                  </a:lnTo>
                  <a:lnTo>
                    <a:pt x="3203" y="1159"/>
                  </a:lnTo>
                  <a:lnTo>
                    <a:pt x="3198" y="1174"/>
                  </a:lnTo>
                  <a:lnTo>
                    <a:pt x="3193" y="1187"/>
                  </a:lnTo>
                  <a:lnTo>
                    <a:pt x="3188" y="1199"/>
                  </a:lnTo>
                  <a:lnTo>
                    <a:pt x="3181" y="1209"/>
                  </a:lnTo>
                  <a:lnTo>
                    <a:pt x="3173" y="1218"/>
                  </a:lnTo>
                  <a:lnTo>
                    <a:pt x="3164" y="1226"/>
                  </a:lnTo>
                  <a:lnTo>
                    <a:pt x="3155" y="1233"/>
                  </a:lnTo>
                  <a:lnTo>
                    <a:pt x="3146" y="1238"/>
                  </a:lnTo>
                  <a:lnTo>
                    <a:pt x="3135" y="1243"/>
                  </a:lnTo>
                  <a:lnTo>
                    <a:pt x="3125" y="1246"/>
                  </a:lnTo>
                  <a:lnTo>
                    <a:pt x="3115" y="1249"/>
                  </a:lnTo>
                  <a:lnTo>
                    <a:pt x="3103" y="1250"/>
                  </a:lnTo>
                  <a:lnTo>
                    <a:pt x="3093" y="1251"/>
                  </a:lnTo>
                  <a:lnTo>
                    <a:pt x="3083" y="1251"/>
                  </a:lnTo>
                  <a:lnTo>
                    <a:pt x="3083" y="1260"/>
                  </a:lnTo>
                  <a:lnTo>
                    <a:pt x="3094" y="1260"/>
                  </a:lnTo>
                  <a:lnTo>
                    <a:pt x="3104" y="1260"/>
                  </a:lnTo>
                  <a:lnTo>
                    <a:pt x="3114" y="1261"/>
                  </a:lnTo>
                  <a:lnTo>
                    <a:pt x="3123" y="1263"/>
                  </a:lnTo>
                  <a:lnTo>
                    <a:pt x="3139" y="1268"/>
                  </a:lnTo>
                  <a:lnTo>
                    <a:pt x="3152" y="1274"/>
                  </a:lnTo>
                  <a:lnTo>
                    <a:pt x="3165" y="1282"/>
                  </a:lnTo>
                  <a:lnTo>
                    <a:pt x="3174" y="1289"/>
                  </a:lnTo>
                  <a:lnTo>
                    <a:pt x="3183" y="1300"/>
                  </a:lnTo>
                  <a:lnTo>
                    <a:pt x="3189" y="1310"/>
                  </a:lnTo>
                  <a:lnTo>
                    <a:pt x="3195" y="1320"/>
                  </a:lnTo>
                  <a:lnTo>
                    <a:pt x="3198" y="1330"/>
                  </a:lnTo>
                  <a:lnTo>
                    <a:pt x="3201" y="1342"/>
                  </a:lnTo>
                  <a:lnTo>
                    <a:pt x="3203" y="1352"/>
                  </a:lnTo>
                  <a:lnTo>
                    <a:pt x="3205" y="1371"/>
                  </a:lnTo>
                  <a:lnTo>
                    <a:pt x="3205" y="1386"/>
                  </a:lnTo>
                  <a:lnTo>
                    <a:pt x="3205" y="1574"/>
                  </a:lnTo>
                  <a:lnTo>
                    <a:pt x="3205" y="1600"/>
                  </a:lnTo>
                  <a:lnTo>
                    <a:pt x="3201" y="1628"/>
                  </a:lnTo>
                  <a:lnTo>
                    <a:pt x="3199" y="1642"/>
                  </a:lnTo>
                  <a:lnTo>
                    <a:pt x="3196" y="1655"/>
                  </a:lnTo>
                  <a:lnTo>
                    <a:pt x="3191" y="1669"/>
                  </a:lnTo>
                  <a:lnTo>
                    <a:pt x="3185" y="1681"/>
                  </a:lnTo>
                  <a:lnTo>
                    <a:pt x="3179" y="1694"/>
                  </a:lnTo>
                  <a:lnTo>
                    <a:pt x="3169" y="1705"/>
                  </a:lnTo>
                  <a:lnTo>
                    <a:pt x="3164" y="1710"/>
                  </a:lnTo>
                  <a:lnTo>
                    <a:pt x="3158" y="1716"/>
                  </a:lnTo>
                  <a:lnTo>
                    <a:pt x="3152" y="1720"/>
                  </a:lnTo>
                  <a:lnTo>
                    <a:pt x="3146" y="1723"/>
                  </a:lnTo>
                  <a:lnTo>
                    <a:pt x="3139" y="1728"/>
                  </a:lnTo>
                  <a:lnTo>
                    <a:pt x="3131" y="1731"/>
                  </a:lnTo>
                  <a:lnTo>
                    <a:pt x="3123" y="1734"/>
                  </a:lnTo>
                  <a:lnTo>
                    <a:pt x="3114" y="1736"/>
                  </a:lnTo>
                  <a:lnTo>
                    <a:pt x="3103" y="1738"/>
                  </a:lnTo>
                  <a:lnTo>
                    <a:pt x="3094" y="1739"/>
                  </a:lnTo>
                  <a:lnTo>
                    <a:pt x="3083" y="1741"/>
                  </a:lnTo>
                  <a:lnTo>
                    <a:pt x="3071" y="1741"/>
                  </a:lnTo>
                  <a:lnTo>
                    <a:pt x="2922" y="1741"/>
                  </a:lnTo>
                  <a:lnTo>
                    <a:pt x="2911" y="1741"/>
                  </a:lnTo>
                  <a:lnTo>
                    <a:pt x="2900" y="1739"/>
                  </a:lnTo>
                  <a:lnTo>
                    <a:pt x="2890" y="1738"/>
                  </a:lnTo>
                  <a:lnTo>
                    <a:pt x="2881" y="1736"/>
                  </a:lnTo>
                  <a:lnTo>
                    <a:pt x="2872" y="1734"/>
                  </a:lnTo>
                  <a:lnTo>
                    <a:pt x="2864" y="1731"/>
                  </a:lnTo>
                  <a:lnTo>
                    <a:pt x="2856" y="1728"/>
                  </a:lnTo>
                  <a:lnTo>
                    <a:pt x="2848" y="1723"/>
                  </a:lnTo>
                  <a:lnTo>
                    <a:pt x="2842" y="1720"/>
                  </a:lnTo>
                  <a:lnTo>
                    <a:pt x="2835" y="1716"/>
                  </a:lnTo>
                  <a:lnTo>
                    <a:pt x="2830" y="1710"/>
                  </a:lnTo>
                  <a:lnTo>
                    <a:pt x="2825" y="1705"/>
                  </a:lnTo>
                  <a:lnTo>
                    <a:pt x="2816" y="1694"/>
                  </a:lnTo>
                  <a:lnTo>
                    <a:pt x="2808" y="1681"/>
                  </a:lnTo>
                  <a:lnTo>
                    <a:pt x="2802" y="1669"/>
                  </a:lnTo>
                  <a:lnTo>
                    <a:pt x="2798" y="1655"/>
                  </a:lnTo>
                  <a:lnTo>
                    <a:pt x="2794" y="1642"/>
                  </a:lnTo>
                  <a:lnTo>
                    <a:pt x="2792" y="1628"/>
                  </a:lnTo>
                  <a:lnTo>
                    <a:pt x="2790" y="1600"/>
                  </a:lnTo>
                  <a:lnTo>
                    <a:pt x="2789" y="1574"/>
                  </a:lnTo>
                  <a:lnTo>
                    <a:pt x="2789" y="1414"/>
                  </a:lnTo>
                  <a:lnTo>
                    <a:pt x="2969" y="1414"/>
                  </a:lnTo>
                  <a:close/>
                  <a:moveTo>
                    <a:pt x="3323" y="808"/>
                  </a:moveTo>
                  <a:lnTo>
                    <a:pt x="3740" y="808"/>
                  </a:lnTo>
                  <a:lnTo>
                    <a:pt x="3740" y="1741"/>
                  </a:lnTo>
                  <a:lnTo>
                    <a:pt x="3572" y="1741"/>
                  </a:lnTo>
                  <a:lnTo>
                    <a:pt x="3572" y="924"/>
                  </a:lnTo>
                  <a:lnTo>
                    <a:pt x="3491" y="924"/>
                  </a:lnTo>
                  <a:lnTo>
                    <a:pt x="3491" y="1741"/>
                  </a:lnTo>
                  <a:lnTo>
                    <a:pt x="3323" y="1741"/>
                  </a:lnTo>
                  <a:lnTo>
                    <a:pt x="3323" y="808"/>
                  </a:lnTo>
                  <a:close/>
                  <a:moveTo>
                    <a:pt x="3870" y="1741"/>
                  </a:moveTo>
                  <a:lnTo>
                    <a:pt x="4050" y="1741"/>
                  </a:lnTo>
                  <a:lnTo>
                    <a:pt x="4050" y="1424"/>
                  </a:lnTo>
                  <a:lnTo>
                    <a:pt x="4152" y="1424"/>
                  </a:lnTo>
                  <a:lnTo>
                    <a:pt x="4164" y="1424"/>
                  </a:lnTo>
                  <a:lnTo>
                    <a:pt x="4174" y="1422"/>
                  </a:lnTo>
                  <a:lnTo>
                    <a:pt x="4184" y="1421"/>
                  </a:lnTo>
                  <a:lnTo>
                    <a:pt x="4194" y="1419"/>
                  </a:lnTo>
                  <a:lnTo>
                    <a:pt x="4204" y="1417"/>
                  </a:lnTo>
                  <a:lnTo>
                    <a:pt x="4213" y="1413"/>
                  </a:lnTo>
                  <a:lnTo>
                    <a:pt x="4221" y="1411"/>
                  </a:lnTo>
                  <a:lnTo>
                    <a:pt x="4228" y="1407"/>
                  </a:lnTo>
                  <a:lnTo>
                    <a:pt x="4241" y="1399"/>
                  </a:lnTo>
                  <a:lnTo>
                    <a:pt x="4254" y="1388"/>
                  </a:lnTo>
                  <a:lnTo>
                    <a:pt x="4264" y="1377"/>
                  </a:lnTo>
                  <a:lnTo>
                    <a:pt x="4272" y="1364"/>
                  </a:lnTo>
                  <a:lnTo>
                    <a:pt x="4279" y="1352"/>
                  </a:lnTo>
                  <a:lnTo>
                    <a:pt x="4285" y="1338"/>
                  </a:lnTo>
                  <a:lnTo>
                    <a:pt x="4289" y="1325"/>
                  </a:lnTo>
                  <a:lnTo>
                    <a:pt x="4292" y="1311"/>
                  </a:lnTo>
                  <a:lnTo>
                    <a:pt x="4295" y="1296"/>
                  </a:lnTo>
                  <a:lnTo>
                    <a:pt x="4297" y="1283"/>
                  </a:lnTo>
                  <a:lnTo>
                    <a:pt x="4298" y="1269"/>
                  </a:lnTo>
                  <a:lnTo>
                    <a:pt x="4298" y="1257"/>
                  </a:lnTo>
                  <a:lnTo>
                    <a:pt x="4298" y="975"/>
                  </a:lnTo>
                  <a:lnTo>
                    <a:pt x="4298" y="962"/>
                  </a:lnTo>
                  <a:lnTo>
                    <a:pt x="4297" y="949"/>
                  </a:lnTo>
                  <a:lnTo>
                    <a:pt x="4295" y="935"/>
                  </a:lnTo>
                  <a:lnTo>
                    <a:pt x="4292" y="921"/>
                  </a:lnTo>
                  <a:lnTo>
                    <a:pt x="4289" y="907"/>
                  </a:lnTo>
                  <a:lnTo>
                    <a:pt x="4285" y="893"/>
                  </a:lnTo>
                  <a:lnTo>
                    <a:pt x="4279" y="879"/>
                  </a:lnTo>
                  <a:lnTo>
                    <a:pt x="4272" y="867"/>
                  </a:lnTo>
                  <a:lnTo>
                    <a:pt x="4264" y="854"/>
                  </a:lnTo>
                  <a:lnTo>
                    <a:pt x="4254" y="843"/>
                  </a:lnTo>
                  <a:lnTo>
                    <a:pt x="4241" y="834"/>
                  </a:lnTo>
                  <a:lnTo>
                    <a:pt x="4228" y="825"/>
                  </a:lnTo>
                  <a:lnTo>
                    <a:pt x="4221" y="821"/>
                  </a:lnTo>
                  <a:lnTo>
                    <a:pt x="4213" y="818"/>
                  </a:lnTo>
                  <a:lnTo>
                    <a:pt x="4204" y="815"/>
                  </a:lnTo>
                  <a:lnTo>
                    <a:pt x="4194" y="812"/>
                  </a:lnTo>
                  <a:lnTo>
                    <a:pt x="4184" y="810"/>
                  </a:lnTo>
                  <a:lnTo>
                    <a:pt x="4174" y="809"/>
                  </a:lnTo>
                  <a:lnTo>
                    <a:pt x="4164" y="808"/>
                  </a:lnTo>
                  <a:lnTo>
                    <a:pt x="4152" y="808"/>
                  </a:lnTo>
                  <a:lnTo>
                    <a:pt x="3870" y="808"/>
                  </a:lnTo>
                  <a:lnTo>
                    <a:pt x="3870" y="1741"/>
                  </a:lnTo>
                  <a:close/>
                  <a:moveTo>
                    <a:pt x="5381" y="808"/>
                  </a:moveTo>
                  <a:lnTo>
                    <a:pt x="5615" y="808"/>
                  </a:lnTo>
                  <a:lnTo>
                    <a:pt x="5615" y="1741"/>
                  </a:lnTo>
                  <a:lnTo>
                    <a:pt x="5435" y="1741"/>
                  </a:lnTo>
                  <a:lnTo>
                    <a:pt x="5435" y="1155"/>
                  </a:lnTo>
                  <a:lnTo>
                    <a:pt x="5429" y="1155"/>
                  </a:lnTo>
                  <a:lnTo>
                    <a:pt x="5337" y="1741"/>
                  </a:lnTo>
                  <a:lnTo>
                    <a:pt x="5193" y="1741"/>
                  </a:lnTo>
                  <a:lnTo>
                    <a:pt x="5100" y="1155"/>
                  </a:lnTo>
                  <a:lnTo>
                    <a:pt x="5094" y="1155"/>
                  </a:lnTo>
                  <a:lnTo>
                    <a:pt x="5094" y="1741"/>
                  </a:lnTo>
                  <a:lnTo>
                    <a:pt x="4914" y="1741"/>
                  </a:lnTo>
                  <a:lnTo>
                    <a:pt x="4914" y="808"/>
                  </a:lnTo>
                  <a:lnTo>
                    <a:pt x="5148" y="808"/>
                  </a:lnTo>
                  <a:lnTo>
                    <a:pt x="5264" y="1463"/>
                  </a:lnTo>
                  <a:lnTo>
                    <a:pt x="5381" y="808"/>
                  </a:lnTo>
                  <a:close/>
                  <a:moveTo>
                    <a:pt x="1488" y="903"/>
                  </a:moveTo>
                  <a:lnTo>
                    <a:pt x="1487" y="938"/>
                  </a:lnTo>
                  <a:lnTo>
                    <a:pt x="1486" y="974"/>
                  </a:lnTo>
                  <a:lnTo>
                    <a:pt x="1482" y="1009"/>
                  </a:lnTo>
                  <a:lnTo>
                    <a:pt x="1479" y="1043"/>
                  </a:lnTo>
                  <a:lnTo>
                    <a:pt x="1475" y="1075"/>
                  </a:lnTo>
                  <a:lnTo>
                    <a:pt x="1471" y="1105"/>
                  </a:lnTo>
                  <a:lnTo>
                    <a:pt x="1466" y="1133"/>
                  </a:lnTo>
                  <a:lnTo>
                    <a:pt x="1460" y="1157"/>
                  </a:lnTo>
                  <a:lnTo>
                    <a:pt x="1462" y="1117"/>
                  </a:lnTo>
                  <a:lnTo>
                    <a:pt x="1462" y="1072"/>
                  </a:lnTo>
                  <a:lnTo>
                    <a:pt x="1459" y="1027"/>
                  </a:lnTo>
                  <a:lnTo>
                    <a:pt x="1456" y="980"/>
                  </a:lnTo>
                  <a:lnTo>
                    <a:pt x="1451" y="933"/>
                  </a:lnTo>
                  <a:lnTo>
                    <a:pt x="1444" y="885"/>
                  </a:lnTo>
                  <a:lnTo>
                    <a:pt x="1438" y="840"/>
                  </a:lnTo>
                  <a:lnTo>
                    <a:pt x="1430" y="795"/>
                  </a:lnTo>
                  <a:lnTo>
                    <a:pt x="1418" y="750"/>
                  </a:lnTo>
                  <a:lnTo>
                    <a:pt x="1405" y="700"/>
                  </a:lnTo>
                  <a:lnTo>
                    <a:pt x="1387" y="645"/>
                  </a:lnTo>
                  <a:lnTo>
                    <a:pt x="1368" y="591"/>
                  </a:lnTo>
                  <a:lnTo>
                    <a:pt x="1348" y="539"/>
                  </a:lnTo>
                  <a:lnTo>
                    <a:pt x="1327" y="489"/>
                  </a:lnTo>
                  <a:lnTo>
                    <a:pt x="1316" y="465"/>
                  </a:lnTo>
                  <a:lnTo>
                    <a:pt x="1305" y="443"/>
                  </a:lnTo>
                  <a:lnTo>
                    <a:pt x="1295" y="424"/>
                  </a:lnTo>
                  <a:lnTo>
                    <a:pt x="1285" y="406"/>
                  </a:lnTo>
                  <a:lnTo>
                    <a:pt x="1276" y="423"/>
                  </a:lnTo>
                  <a:lnTo>
                    <a:pt x="1265" y="441"/>
                  </a:lnTo>
                  <a:lnTo>
                    <a:pt x="1256" y="461"/>
                  </a:lnTo>
                  <a:lnTo>
                    <a:pt x="1246" y="482"/>
                  </a:lnTo>
                  <a:lnTo>
                    <a:pt x="1227" y="528"/>
                  </a:lnTo>
                  <a:lnTo>
                    <a:pt x="1207" y="578"/>
                  </a:lnTo>
                  <a:lnTo>
                    <a:pt x="1189" y="632"/>
                  </a:lnTo>
                  <a:lnTo>
                    <a:pt x="1171" y="686"/>
                  </a:lnTo>
                  <a:lnTo>
                    <a:pt x="1156" y="741"/>
                  </a:lnTo>
                  <a:lnTo>
                    <a:pt x="1142" y="795"/>
                  </a:lnTo>
                  <a:lnTo>
                    <a:pt x="1137" y="821"/>
                  </a:lnTo>
                  <a:lnTo>
                    <a:pt x="1132" y="849"/>
                  </a:lnTo>
                  <a:lnTo>
                    <a:pt x="1128" y="877"/>
                  </a:lnTo>
                  <a:lnTo>
                    <a:pt x="1124" y="904"/>
                  </a:lnTo>
                  <a:lnTo>
                    <a:pt x="1118" y="959"/>
                  </a:lnTo>
                  <a:lnTo>
                    <a:pt x="1114" y="1011"/>
                  </a:lnTo>
                  <a:lnTo>
                    <a:pt x="1112" y="1059"/>
                  </a:lnTo>
                  <a:lnTo>
                    <a:pt x="1110" y="1101"/>
                  </a:lnTo>
                  <a:lnTo>
                    <a:pt x="1109" y="1135"/>
                  </a:lnTo>
                  <a:lnTo>
                    <a:pt x="1109" y="1160"/>
                  </a:lnTo>
                  <a:lnTo>
                    <a:pt x="1106" y="1138"/>
                  </a:lnTo>
                  <a:lnTo>
                    <a:pt x="1101" y="1109"/>
                  </a:lnTo>
                  <a:lnTo>
                    <a:pt x="1097" y="1070"/>
                  </a:lnTo>
                  <a:lnTo>
                    <a:pt x="1092" y="1025"/>
                  </a:lnTo>
                  <a:lnTo>
                    <a:pt x="1089" y="975"/>
                  </a:lnTo>
                  <a:lnTo>
                    <a:pt x="1085" y="921"/>
                  </a:lnTo>
                  <a:lnTo>
                    <a:pt x="1084" y="865"/>
                  </a:lnTo>
                  <a:lnTo>
                    <a:pt x="1085" y="807"/>
                  </a:lnTo>
                  <a:lnTo>
                    <a:pt x="1089" y="758"/>
                  </a:lnTo>
                  <a:lnTo>
                    <a:pt x="1093" y="710"/>
                  </a:lnTo>
                  <a:lnTo>
                    <a:pt x="1100" y="665"/>
                  </a:lnTo>
                  <a:lnTo>
                    <a:pt x="1107" y="620"/>
                  </a:lnTo>
                  <a:lnTo>
                    <a:pt x="1115" y="579"/>
                  </a:lnTo>
                  <a:lnTo>
                    <a:pt x="1123" y="543"/>
                  </a:lnTo>
                  <a:lnTo>
                    <a:pt x="1131" y="511"/>
                  </a:lnTo>
                  <a:lnTo>
                    <a:pt x="1138" y="485"/>
                  </a:lnTo>
                  <a:lnTo>
                    <a:pt x="1149" y="448"/>
                  </a:lnTo>
                  <a:lnTo>
                    <a:pt x="1161" y="412"/>
                  </a:lnTo>
                  <a:lnTo>
                    <a:pt x="1173" y="379"/>
                  </a:lnTo>
                  <a:lnTo>
                    <a:pt x="1185" y="348"/>
                  </a:lnTo>
                  <a:lnTo>
                    <a:pt x="1208" y="290"/>
                  </a:lnTo>
                  <a:lnTo>
                    <a:pt x="1230" y="241"/>
                  </a:lnTo>
                  <a:lnTo>
                    <a:pt x="1248" y="200"/>
                  </a:lnTo>
                  <a:lnTo>
                    <a:pt x="1265" y="168"/>
                  </a:lnTo>
                  <a:lnTo>
                    <a:pt x="1277" y="145"/>
                  </a:lnTo>
                  <a:lnTo>
                    <a:pt x="1285" y="133"/>
                  </a:lnTo>
                  <a:lnTo>
                    <a:pt x="1293" y="147"/>
                  </a:lnTo>
                  <a:lnTo>
                    <a:pt x="1308" y="172"/>
                  </a:lnTo>
                  <a:lnTo>
                    <a:pt x="1326" y="208"/>
                  </a:lnTo>
                  <a:lnTo>
                    <a:pt x="1348" y="251"/>
                  </a:lnTo>
                  <a:lnTo>
                    <a:pt x="1370" y="302"/>
                  </a:lnTo>
                  <a:lnTo>
                    <a:pt x="1393" y="358"/>
                  </a:lnTo>
                  <a:lnTo>
                    <a:pt x="1405" y="387"/>
                  </a:lnTo>
                  <a:lnTo>
                    <a:pt x="1416" y="418"/>
                  </a:lnTo>
                  <a:lnTo>
                    <a:pt x="1425" y="449"/>
                  </a:lnTo>
                  <a:lnTo>
                    <a:pt x="1434" y="481"/>
                  </a:lnTo>
                  <a:lnTo>
                    <a:pt x="1443" y="511"/>
                  </a:lnTo>
                  <a:lnTo>
                    <a:pt x="1450" y="543"/>
                  </a:lnTo>
                  <a:lnTo>
                    <a:pt x="1457" y="574"/>
                  </a:lnTo>
                  <a:lnTo>
                    <a:pt x="1463" y="603"/>
                  </a:lnTo>
                  <a:lnTo>
                    <a:pt x="1473" y="662"/>
                  </a:lnTo>
                  <a:lnTo>
                    <a:pt x="1480" y="719"/>
                  </a:lnTo>
                  <a:lnTo>
                    <a:pt x="1484" y="771"/>
                  </a:lnTo>
                  <a:lnTo>
                    <a:pt x="1487" y="820"/>
                  </a:lnTo>
                  <a:lnTo>
                    <a:pt x="1489" y="865"/>
                  </a:lnTo>
                  <a:lnTo>
                    <a:pt x="1488" y="903"/>
                  </a:lnTo>
                  <a:close/>
                  <a:moveTo>
                    <a:pt x="937" y="1741"/>
                  </a:moveTo>
                  <a:lnTo>
                    <a:pt x="937" y="2034"/>
                  </a:lnTo>
                  <a:lnTo>
                    <a:pt x="938" y="2034"/>
                  </a:lnTo>
                  <a:lnTo>
                    <a:pt x="938" y="2032"/>
                  </a:lnTo>
                  <a:lnTo>
                    <a:pt x="949" y="2023"/>
                  </a:lnTo>
                  <a:lnTo>
                    <a:pt x="959" y="2014"/>
                  </a:lnTo>
                  <a:lnTo>
                    <a:pt x="969" y="2006"/>
                  </a:lnTo>
                  <a:lnTo>
                    <a:pt x="980" y="2000"/>
                  </a:lnTo>
                  <a:lnTo>
                    <a:pt x="991" y="1992"/>
                  </a:lnTo>
                  <a:lnTo>
                    <a:pt x="1002" y="1986"/>
                  </a:lnTo>
                  <a:lnTo>
                    <a:pt x="1013" y="1980"/>
                  </a:lnTo>
                  <a:lnTo>
                    <a:pt x="1026" y="1975"/>
                  </a:lnTo>
                  <a:lnTo>
                    <a:pt x="1037" y="1971"/>
                  </a:lnTo>
                  <a:lnTo>
                    <a:pt x="1050" y="1967"/>
                  </a:lnTo>
                  <a:lnTo>
                    <a:pt x="1063" y="1963"/>
                  </a:lnTo>
                  <a:lnTo>
                    <a:pt x="1075" y="1961"/>
                  </a:lnTo>
                  <a:lnTo>
                    <a:pt x="1088" y="1959"/>
                  </a:lnTo>
                  <a:lnTo>
                    <a:pt x="1100" y="1958"/>
                  </a:lnTo>
                  <a:lnTo>
                    <a:pt x="1113" y="1956"/>
                  </a:lnTo>
                  <a:lnTo>
                    <a:pt x="1125" y="1956"/>
                  </a:lnTo>
                  <a:lnTo>
                    <a:pt x="1138" y="1956"/>
                  </a:lnTo>
                  <a:lnTo>
                    <a:pt x="1150" y="1958"/>
                  </a:lnTo>
                  <a:lnTo>
                    <a:pt x="1163" y="1959"/>
                  </a:lnTo>
                  <a:lnTo>
                    <a:pt x="1175" y="1961"/>
                  </a:lnTo>
                  <a:lnTo>
                    <a:pt x="1188" y="1963"/>
                  </a:lnTo>
                  <a:lnTo>
                    <a:pt x="1199" y="1967"/>
                  </a:lnTo>
                  <a:lnTo>
                    <a:pt x="1212" y="1971"/>
                  </a:lnTo>
                  <a:lnTo>
                    <a:pt x="1224" y="1975"/>
                  </a:lnTo>
                  <a:lnTo>
                    <a:pt x="1236" y="1980"/>
                  </a:lnTo>
                  <a:lnTo>
                    <a:pt x="1247" y="1986"/>
                  </a:lnTo>
                  <a:lnTo>
                    <a:pt x="1259" y="1992"/>
                  </a:lnTo>
                  <a:lnTo>
                    <a:pt x="1270" y="2000"/>
                  </a:lnTo>
                  <a:lnTo>
                    <a:pt x="1280" y="2006"/>
                  </a:lnTo>
                  <a:lnTo>
                    <a:pt x="1292" y="2014"/>
                  </a:lnTo>
                  <a:lnTo>
                    <a:pt x="1301" y="2023"/>
                  </a:lnTo>
                  <a:lnTo>
                    <a:pt x="1311" y="2032"/>
                  </a:lnTo>
                  <a:lnTo>
                    <a:pt x="1320" y="2043"/>
                  </a:lnTo>
                  <a:lnTo>
                    <a:pt x="1329" y="2052"/>
                  </a:lnTo>
                  <a:lnTo>
                    <a:pt x="1337" y="2063"/>
                  </a:lnTo>
                  <a:lnTo>
                    <a:pt x="1345" y="2073"/>
                  </a:lnTo>
                  <a:lnTo>
                    <a:pt x="1352" y="2085"/>
                  </a:lnTo>
                  <a:lnTo>
                    <a:pt x="1358" y="2096"/>
                  </a:lnTo>
                  <a:lnTo>
                    <a:pt x="1364" y="2107"/>
                  </a:lnTo>
                  <a:lnTo>
                    <a:pt x="1369" y="2119"/>
                  </a:lnTo>
                  <a:lnTo>
                    <a:pt x="1374" y="2131"/>
                  </a:lnTo>
                  <a:lnTo>
                    <a:pt x="1377" y="2143"/>
                  </a:lnTo>
                  <a:lnTo>
                    <a:pt x="1381" y="2155"/>
                  </a:lnTo>
                  <a:lnTo>
                    <a:pt x="1384" y="2168"/>
                  </a:lnTo>
                  <a:lnTo>
                    <a:pt x="1385" y="2180"/>
                  </a:lnTo>
                  <a:lnTo>
                    <a:pt x="1387" y="2193"/>
                  </a:lnTo>
                  <a:lnTo>
                    <a:pt x="1389" y="2205"/>
                  </a:lnTo>
                  <a:lnTo>
                    <a:pt x="1389" y="2218"/>
                  </a:lnTo>
                  <a:lnTo>
                    <a:pt x="1389" y="2230"/>
                  </a:lnTo>
                  <a:lnTo>
                    <a:pt x="1387" y="2243"/>
                  </a:lnTo>
                  <a:lnTo>
                    <a:pt x="1385" y="2255"/>
                  </a:lnTo>
                  <a:lnTo>
                    <a:pt x="1384" y="2268"/>
                  </a:lnTo>
                  <a:lnTo>
                    <a:pt x="1381" y="2280"/>
                  </a:lnTo>
                  <a:lnTo>
                    <a:pt x="1377" y="2292"/>
                  </a:lnTo>
                  <a:lnTo>
                    <a:pt x="1374" y="2304"/>
                  </a:lnTo>
                  <a:lnTo>
                    <a:pt x="1369" y="2315"/>
                  </a:lnTo>
                  <a:lnTo>
                    <a:pt x="1364" y="2328"/>
                  </a:lnTo>
                  <a:lnTo>
                    <a:pt x="1358" y="2339"/>
                  </a:lnTo>
                  <a:lnTo>
                    <a:pt x="1352" y="2351"/>
                  </a:lnTo>
                  <a:lnTo>
                    <a:pt x="1345" y="2361"/>
                  </a:lnTo>
                  <a:lnTo>
                    <a:pt x="1337" y="2372"/>
                  </a:lnTo>
                  <a:lnTo>
                    <a:pt x="1329" y="2382"/>
                  </a:lnTo>
                  <a:lnTo>
                    <a:pt x="1320" y="2393"/>
                  </a:lnTo>
                  <a:lnTo>
                    <a:pt x="1311" y="2403"/>
                  </a:lnTo>
                  <a:lnTo>
                    <a:pt x="1311" y="2403"/>
                  </a:lnTo>
                  <a:lnTo>
                    <a:pt x="1310" y="2404"/>
                  </a:lnTo>
                  <a:lnTo>
                    <a:pt x="1310" y="2404"/>
                  </a:lnTo>
                  <a:lnTo>
                    <a:pt x="1309" y="2404"/>
                  </a:lnTo>
                  <a:lnTo>
                    <a:pt x="1309" y="2405"/>
                  </a:lnTo>
                  <a:lnTo>
                    <a:pt x="1288" y="2423"/>
                  </a:lnTo>
                  <a:lnTo>
                    <a:pt x="1269" y="2440"/>
                  </a:lnTo>
                  <a:lnTo>
                    <a:pt x="1247" y="2456"/>
                  </a:lnTo>
                  <a:lnTo>
                    <a:pt x="1226" y="2471"/>
                  </a:lnTo>
                  <a:lnTo>
                    <a:pt x="1204" y="2485"/>
                  </a:lnTo>
                  <a:lnTo>
                    <a:pt x="1181" y="2497"/>
                  </a:lnTo>
                  <a:lnTo>
                    <a:pt x="1158" y="2509"/>
                  </a:lnTo>
                  <a:lnTo>
                    <a:pt x="1134" y="2519"/>
                  </a:lnTo>
                  <a:lnTo>
                    <a:pt x="1110" y="2528"/>
                  </a:lnTo>
                  <a:lnTo>
                    <a:pt x="1086" y="2536"/>
                  </a:lnTo>
                  <a:lnTo>
                    <a:pt x="1063" y="2541"/>
                  </a:lnTo>
                  <a:lnTo>
                    <a:pt x="1037" y="2547"/>
                  </a:lnTo>
                  <a:lnTo>
                    <a:pt x="1012" y="2552"/>
                  </a:lnTo>
                  <a:lnTo>
                    <a:pt x="987" y="2554"/>
                  </a:lnTo>
                  <a:lnTo>
                    <a:pt x="962" y="2556"/>
                  </a:lnTo>
                  <a:lnTo>
                    <a:pt x="937" y="2556"/>
                  </a:lnTo>
                  <a:lnTo>
                    <a:pt x="912" y="2556"/>
                  </a:lnTo>
                  <a:lnTo>
                    <a:pt x="887" y="2554"/>
                  </a:lnTo>
                  <a:lnTo>
                    <a:pt x="862" y="2552"/>
                  </a:lnTo>
                  <a:lnTo>
                    <a:pt x="837" y="2547"/>
                  </a:lnTo>
                  <a:lnTo>
                    <a:pt x="812" y="2541"/>
                  </a:lnTo>
                  <a:lnTo>
                    <a:pt x="788" y="2535"/>
                  </a:lnTo>
                  <a:lnTo>
                    <a:pt x="764" y="2528"/>
                  </a:lnTo>
                  <a:lnTo>
                    <a:pt x="740" y="2519"/>
                  </a:lnTo>
                  <a:lnTo>
                    <a:pt x="716" y="2509"/>
                  </a:lnTo>
                  <a:lnTo>
                    <a:pt x="693" y="2497"/>
                  </a:lnTo>
                  <a:lnTo>
                    <a:pt x="670" y="2485"/>
                  </a:lnTo>
                  <a:lnTo>
                    <a:pt x="648" y="2471"/>
                  </a:lnTo>
                  <a:lnTo>
                    <a:pt x="626" y="2456"/>
                  </a:lnTo>
                  <a:lnTo>
                    <a:pt x="605" y="2439"/>
                  </a:lnTo>
                  <a:lnTo>
                    <a:pt x="585" y="2422"/>
                  </a:lnTo>
                  <a:lnTo>
                    <a:pt x="565" y="2404"/>
                  </a:lnTo>
                  <a:lnTo>
                    <a:pt x="548" y="2387"/>
                  </a:lnTo>
                  <a:lnTo>
                    <a:pt x="534" y="2369"/>
                  </a:lnTo>
                  <a:lnTo>
                    <a:pt x="519" y="2351"/>
                  </a:lnTo>
                  <a:lnTo>
                    <a:pt x="505" y="2332"/>
                  </a:lnTo>
                  <a:lnTo>
                    <a:pt x="492" y="2313"/>
                  </a:lnTo>
                  <a:lnTo>
                    <a:pt x="480" y="2294"/>
                  </a:lnTo>
                  <a:lnTo>
                    <a:pt x="470" y="2273"/>
                  </a:lnTo>
                  <a:lnTo>
                    <a:pt x="459" y="2253"/>
                  </a:lnTo>
                  <a:lnTo>
                    <a:pt x="450" y="2232"/>
                  </a:lnTo>
                  <a:lnTo>
                    <a:pt x="442" y="2212"/>
                  </a:lnTo>
                  <a:lnTo>
                    <a:pt x="435" y="2190"/>
                  </a:lnTo>
                  <a:lnTo>
                    <a:pt x="429" y="2169"/>
                  </a:lnTo>
                  <a:lnTo>
                    <a:pt x="424" y="2147"/>
                  </a:lnTo>
                  <a:lnTo>
                    <a:pt x="419" y="2126"/>
                  </a:lnTo>
                  <a:lnTo>
                    <a:pt x="416" y="2104"/>
                  </a:lnTo>
                  <a:lnTo>
                    <a:pt x="414" y="2082"/>
                  </a:lnTo>
                  <a:lnTo>
                    <a:pt x="412" y="2060"/>
                  </a:lnTo>
                  <a:lnTo>
                    <a:pt x="412" y="2038"/>
                  </a:lnTo>
                  <a:lnTo>
                    <a:pt x="412" y="2015"/>
                  </a:lnTo>
                  <a:lnTo>
                    <a:pt x="413" y="1994"/>
                  </a:lnTo>
                  <a:lnTo>
                    <a:pt x="415" y="1972"/>
                  </a:lnTo>
                  <a:lnTo>
                    <a:pt x="418" y="1950"/>
                  </a:lnTo>
                  <a:lnTo>
                    <a:pt x="422" y="1928"/>
                  </a:lnTo>
                  <a:lnTo>
                    <a:pt x="427" y="1906"/>
                  </a:lnTo>
                  <a:lnTo>
                    <a:pt x="433" y="1885"/>
                  </a:lnTo>
                  <a:lnTo>
                    <a:pt x="440" y="1864"/>
                  </a:lnTo>
                  <a:lnTo>
                    <a:pt x="448" y="1843"/>
                  </a:lnTo>
                  <a:lnTo>
                    <a:pt x="456" y="1822"/>
                  </a:lnTo>
                  <a:lnTo>
                    <a:pt x="466" y="1802"/>
                  </a:lnTo>
                  <a:lnTo>
                    <a:pt x="476" y="1781"/>
                  </a:lnTo>
                  <a:lnTo>
                    <a:pt x="488" y="1762"/>
                  </a:lnTo>
                  <a:lnTo>
                    <a:pt x="500" y="1743"/>
                  </a:lnTo>
                  <a:lnTo>
                    <a:pt x="515" y="1722"/>
                  </a:lnTo>
                  <a:lnTo>
                    <a:pt x="531" y="1703"/>
                  </a:lnTo>
                  <a:lnTo>
                    <a:pt x="547" y="1684"/>
                  </a:lnTo>
                  <a:lnTo>
                    <a:pt x="565" y="1666"/>
                  </a:lnTo>
                  <a:lnTo>
                    <a:pt x="585" y="1646"/>
                  </a:lnTo>
                  <a:lnTo>
                    <a:pt x="605" y="1629"/>
                  </a:lnTo>
                  <a:lnTo>
                    <a:pt x="626" y="1613"/>
                  </a:lnTo>
                  <a:lnTo>
                    <a:pt x="648" y="1599"/>
                  </a:lnTo>
                  <a:lnTo>
                    <a:pt x="670" y="1585"/>
                  </a:lnTo>
                  <a:lnTo>
                    <a:pt x="693" y="1572"/>
                  </a:lnTo>
                  <a:lnTo>
                    <a:pt x="716" y="1561"/>
                  </a:lnTo>
                  <a:lnTo>
                    <a:pt x="740" y="1551"/>
                  </a:lnTo>
                  <a:lnTo>
                    <a:pt x="764" y="1542"/>
                  </a:lnTo>
                  <a:lnTo>
                    <a:pt x="788" y="1534"/>
                  </a:lnTo>
                  <a:lnTo>
                    <a:pt x="812" y="1527"/>
                  </a:lnTo>
                  <a:lnTo>
                    <a:pt x="837" y="1522"/>
                  </a:lnTo>
                  <a:lnTo>
                    <a:pt x="862" y="1518"/>
                  </a:lnTo>
                  <a:lnTo>
                    <a:pt x="887" y="1514"/>
                  </a:lnTo>
                  <a:lnTo>
                    <a:pt x="912" y="1513"/>
                  </a:lnTo>
                  <a:lnTo>
                    <a:pt x="937" y="1512"/>
                  </a:lnTo>
                  <a:lnTo>
                    <a:pt x="937" y="813"/>
                  </a:lnTo>
                  <a:lnTo>
                    <a:pt x="889" y="815"/>
                  </a:lnTo>
                  <a:lnTo>
                    <a:pt x="841" y="818"/>
                  </a:lnTo>
                  <a:lnTo>
                    <a:pt x="795" y="824"/>
                  </a:lnTo>
                  <a:lnTo>
                    <a:pt x="749" y="832"/>
                  </a:lnTo>
                  <a:lnTo>
                    <a:pt x="703" y="842"/>
                  </a:lnTo>
                  <a:lnTo>
                    <a:pt x="659" y="854"/>
                  </a:lnTo>
                  <a:lnTo>
                    <a:pt x="616" y="869"/>
                  </a:lnTo>
                  <a:lnTo>
                    <a:pt x="572" y="886"/>
                  </a:lnTo>
                  <a:lnTo>
                    <a:pt x="531" y="904"/>
                  </a:lnTo>
                  <a:lnTo>
                    <a:pt x="490" y="925"/>
                  </a:lnTo>
                  <a:lnTo>
                    <a:pt x="451" y="948"/>
                  </a:lnTo>
                  <a:lnTo>
                    <a:pt x="414" y="971"/>
                  </a:lnTo>
                  <a:lnTo>
                    <a:pt x="376" y="998"/>
                  </a:lnTo>
                  <a:lnTo>
                    <a:pt x="341" y="1026"/>
                  </a:lnTo>
                  <a:lnTo>
                    <a:pt x="307" y="1054"/>
                  </a:lnTo>
                  <a:lnTo>
                    <a:pt x="275" y="1085"/>
                  </a:lnTo>
                  <a:lnTo>
                    <a:pt x="244" y="1118"/>
                  </a:lnTo>
                  <a:lnTo>
                    <a:pt x="214" y="1152"/>
                  </a:lnTo>
                  <a:lnTo>
                    <a:pt x="186" y="1186"/>
                  </a:lnTo>
                  <a:lnTo>
                    <a:pt x="160" y="1224"/>
                  </a:lnTo>
                  <a:lnTo>
                    <a:pt x="136" y="1261"/>
                  </a:lnTo>
                  <a:lnTo>
                    <a:pt x="113" y="1300"/>
                  </a:lnTo>
                  <a:lnTo>
                    <a:pt x="92" y="1339"/>
                  </a:lnTo>
                  <a:lnTo>
                    <a:pt x="74" y="1382"/>
                  </a:lnTo>
                  <a:lnTo>
                    <a:pt x="57" y="1424"/>
                  </a:lnTo>
                  <a:lnTo>
                    <a:pt x="42" y="1467"/>
                  </a:lnTo>
                  <a:lnTo>
                    <a:pt x="30" y="1511"/>
                  </a:lnTo>
                  <a:lnTo>
                    <a:pt x="19" y="1555"/>
                  </a:lnTo>
                  <a:lnTo>
                    <a:pt x="10" y="1601"/>
                  </a:lnTo>
                  <a:lnTo>
                    <a:pt x="4" y="1647"/>
                  </a:lnTo>
                  <a:lnTo>
                    <a:pt x="1" y="1695"/>
                  </a:lnTo>
                  <a:lnTo>
                    <a:pt x="0" y="1743"/>
                  </a:lnTo>
                  <a:lnTo>
                    <a:pt x="1" y="1791"/>
                  </a:lnTo>
                  <a:lnTo>
                    <a:pt x="4" y="1838"/>
                  </a:lnTo>
                  <a:lnTo>
                    <a:pt x="10" y="1885"/>
                  </a:lnTo>
                  <a:lnTo>
                    <a:pt x="19" y="1930"/>
                  </a:lnTo>
                  <a:lnTo>
                    <a:pt x="30" y="1976"/>
                  </a:lnTo>
                  <a:lnTo>
                    <a:pt x="42" y="2020"/>
                  </a:lnTo>
                  <a:lnTo>
                    <a:pt x="57" y="2063"/>
                  </a:lnTo>
                  <a:lnTo>
                    <a:pt x="74" y="2105"/>
                  </a:lnTo>
                  <a:lnTo>
                    <a:pt x="92" y="2146"/>
                  </a:lnTo>
                  <a:lnTo>
                    <a:pt x="113" y="2186"/>
                  </a:lnTo>
                  <a:lnTo>
                    <a:pt x="136" y="2226"/>
                  </a:lnTo>
                  <a:lnTo>
                    <a:pt x="160" y="2263"/>
                  </a:lnTo>
                  <a:lnTo>
                    <a:pt x="186" y="2299"/>
                  </a:lnTo>
                  <a:lnTo>
                    <a:pt x="214" y="2335"/>
                  </a:lnTo>
                  <a:lnTo>
                    <a:pt x="244" y="2369"/>
                  </a:lnTo>
                  <a:lnTo>
                    <a:pt x="275" y="2401"/>
                  </a:lnTo>
                  <a:lnTo>
                    <a:pt x="307" y="2431"/>
                  </a:lnTo>
                  <a:lnTo>
                    <a:pt x="341" y="2461"/>
                  </a:lnTo>
                  <a:lnTo>
                    <a:pt x="376" y="2488"/>
                  </a:lnTo>
                  <a:lnTo>
                    <a:pt x="414" y="2514"/>
                  </a:lnTo>
                  <a:lnTo>
                    <a:pt x="451" y="2538"/>
                  </a:lnTo>
                  <a:lnTo>
                    <a:pt x="490" y="2561"/>
                  </a:lnTo>
                  <a:lnTo>
                    <a:pt x="531" y="2581"/>
                  </a:lnTo>
                  <a:lnTo>
                    <a:pt x="572" y="2601"/>
                  </a:lnTo>
                  <a:lnTo>
                    <a:pt x="616" y="2616"/>
                  </a:lnTo>
                  <a:lnTo>
                    <a:pt x="659" y="2631"/>
                  </a:lnTo>
                  <a:lnTo>
                    <a:pt x="703" y="2644"/>
                  </a:lnTo>
                  <a:lnTo>
                    <a:pt x="749" y="2654"/>
                  </a:lnTo>
                  <a:lnTo>
                    <a:pt x="795" y="2662"/>
                  </a:lnTo>
                  <a:lnTo>
                    <a:pt x="841" y="2669"/>
                  </a:lnTo>
                  <a:lnTo>
                    <a:pt x="889" y="2672"/>
                  </a:lnTo>
                  <a:lnTo>
                    <a:pt x="937" y="2673"/>
                  </a:lnTo>
                  <a:lnTo>
                    <a:pt x="962" y="2673"/>
                  </a:lnTo>
                  <a:lnTo>
                    <a:pt x="987" y="2672"/>
                  </a:lnTo>
                  <a:lnTo>
                    <a:pt x="1012" y="2670"/>
                  </a:lnTo>
                  <a:lnTo>
                    <a:pt x="1037" y="2668"/>
                  </a:lnTo>
                  <a:lnTo>
                    <a:pt x="1061" y="2665"/>
                  </a:lnTo>
                  <a:lnTo>
                    <a:pt x="1086" y="2662"/>
                  </a:lnTo>
                  <a:lnTo>
                    <a:pt x="1110" y="2657"/>
                  </a:lnTo>
                  <a:lnTo>
                    <a:pt x="1134" y="2653"/>
                  </a:lnTo>
                  <a:lnTo>
                    <a:pt x="1158" y="2647"/>
                  </a:lnTo>
                  <a:lnTo>
                    <a:pt x="1181" y="2641"/>
                  </a:lnTo>
                  <a:lnTo>
                    <a:pt x="1205" y="2635"/>
                  </a:lnTo>
                  <a:lnTo>
                    <a:pt x="1228" y="2628"/>
                  </a:lnTo>
                  <a:lnTo>
                    <a:pt x="1251" y="2620"/>
                  </a:lnTo>
                  <a:lnTo>
                    <a:pt x="1272" y="2612"/>
                  </a:lnTo>
                  <a:lnTo>
                    <a:pt x="1295" y="2603"/>
                  </a:lnTo>
                  <a:lnTo>
                    <a:pt x="1317" y="2594"/>
                  </a:lnTo>
                  <a:lnTo>
                    <a:pt x="1338" y="2584"/>
                  </a:lnTo>
                  <a:lnTo>
                    <a:pt x="1359" y="2573"/>
                  </a:lnTo>
                  <a:lnTo>
                    <a:pt x="1381" y="2563"/>
                  </a:lnTo>
                  <a:lnTo>
                    <a:pt x="1401" y="2552"/>
                  </a:lnTo>
                  <a:lnTo>
                    <a:pt x="1422" y="2539"/>
                  </a:lnTo>
                  <a:lnTo>
                    <a:pt x="1441" y="2527"/>
                  </a:lnTo>
                  <a:lnTo>
                    <a:pt x="1462" y="2514"/>
                  </a:lnTo>
                  <a:lnTo>
                    <a:pt x="1481" y="2501"/>
                  </a:lnTo>
                  <a:lnTo>
                    <a:pt x="1499" y="2487"/>
                  </a:lnTo>
                  <a:lnTo>
                    <a:pt x="1517" y="2473"/>
                  </a:lnTo>
                  <a:lnTo>
                    <a:pt x="1536" y="2459"/>
                  </a:lnTo>
                  <a:lnTo>
                    <a:pt x="1554" y="2444"/>
                  </a:lnTo>
                  <a:lnTo>
                    <a:pt x="1571" y="2428"/>
                  </a:lnTo>
                  <a:lnTo>
                    <a:pt x="1588" y="2412"/>
                  </a:lnTo>
                  <a:lnTo>
                    <a:pt x="1605" y="2395"/>
                  </a:lnTo>
                  <a:lnTo>
                    <a:pt x="1621" y="2379"/>
                  </a:lnTo>
                  <a:lnTo>
                    <a:pt x="1621" y="1741"/>
                  </a:lnTo>
                  <a:lnTo>
                    <a:pt x="937" y="1741"/>
                  </a:lnTo>
                  <a:close/>
                  <a:moveTo>
                    <a:pt x="5447" y="2453"/>
                  </a:moveTo>
                  <a:lnTo>
                    <a:pt x="5446" y="2469"/>
                  </a:lnTo>
                  <a:lnTo>
                    <a:pt x="5445" y="2482"/>
                  </a:lnTo>
                  <a:lnTo>
                    <a:pt x="5443" y="2495"/>
                  </a:lnTo>
                  <a:lnTo>
                    <a:pt x="5439" y="2506"/>
                  </a:lnTo>
                  <a:lnTo>
                    <a:pt x="5435" y="2516"/>
                  </a:lnTo>
                  <a:lnTo>
                    <a:pt x="5429" y="2524"/>
                  </a:lnTo>
                  <a:lnTo>
                    <a:pt x="5422" y="2532"/>
                  </a:lnTo>
                  <a:lnTo>
                    <a:pt x="5414" y="2538"/>
                  </a:lnTo>
                  <a:lnTo>
                    <a:pt x="5405" y="2544"/>
                  </a:lnTo>
                  <a:lnTo>
                    <a:pt x="5395" y="2547"/>
                  </a:lnTo>
                  <a:lnTo>
                    <a:pt x="5382" y="2551"/>
                  </a:lnTo>
                  <a:lnTo>
                    <a:pt x="5370" y="2553"/>
                  </a:lnTo>
                  <a:lnTo>
                    <a:pt x="5355" y="2555"/>
                  </a:lnTo>
                  <a:lnTo>
                    <a:pt x="5339" y="2556"/>
                  </a:lnTo>
                  <a:lnTo>
                    <a:pt x="5322" y="2557"/>
                  </a:lnTo>
                  <a:lnTo>
                    <a:pt x="5304" y="2557"/>
                  </a:lnTo>
                  <a:lnTo>
                    <a:pt x="5209" y="2557"/>
                  </a:lnTo>
                  <a:lnTo>
                    <a:pt x="5209" y="2152"/>
                  </a:lnTo>
                  <a:lnTo>
                    <a:pt x="5304" y="2152"/>
                  </a:lnTo>
                  <a:lnTo>
                    <a:pt x="5304" y="2309"/>
                  </a:lnTo>
                  <a:lnTo>
                    <a:pt x="5320" y="2309"/>
                  </a:lnTo>
                  <a:lnTo>
                    <a:pt x="5337" y="2309"/>
                  </a:lnTo>
                  <a:lnTo>
                    <a:pt x="5352" y="2310"/>
                  </a:lnTo>
                  <a:lnTo>
                    <a:pt x="5366" y="2311"/>
                  </a:lnTo>
                  <a:lnTo>
                    <a:pt x="5379" y="2313"/>
                  </a:lnTo>
                  <a:lnTo>
                    <a:pt x="5390" y="2317"/>
                  </a:lnTo>
                  <a:lnTo>
                    <a:pt x="5401" y="2320"/>
                  </a:lnTo>
                  <a:lnTo>
                    <a:pt x="5410" y="2324"/>
                  </a:lnTo>
                  <a:lnTo>
                    <a:pt x="5419" y="2329"/>
                  </a:lnTo>
                  <a:lnTo>
                    <a:pt x="5426" y="2336"/>
                  </a:lnTo>
                  <a:lnTo>
                    <a:pt x="5431" y="2343"/>
                  </a:lnTo>
                  <a:lnTo>
                    <a:pt x="5436" y="2352"/>
                  </a:lnTo>
                  <a:lnTo>
                    <a:pt x="5441" y="2361"/>
                  </a:lnTo>
                  <a:lnTo>
                    <a:pt x="5444" y="2372"/>
                  </a:lnTo>
                  <a:lnTo>
                    <a:pt x="5445" y="2384"/>
                  </a:lnTo>
                  <a:lnTo>
                    <a:pt x="5447" y="2397"/>
                  </a:lnTo>
                  <a:lnTo>
                    <a:pt x="5447" y="2411"/>
                  </a:lnTo>
                  <a:lnTo>
                    <a:pt x="5447" y="2453"/>
                  </a:lnTo>
                  <a:close/>
                  <a:moveTo>
                    <a:pt x="6551" y="0"/>
                  </a:moveTo>
                  <a:lnTo>
                    <a:pt x="6641" y="0"/>
                  </a:lnTo>
                  <a:lnTo>
                    <a:pt x="6641" y="3472"/>
                  </a:lnTo>
                  <a:lnTo>
                    <a:pt x="6551" y="3472"/>
                  </a:lnTo>
                  <a:lnTo>
                    <a:pt x="6551" y="0"/>
                  </a:lnTo>
                  <a:close/>
                  <a:moveTo>
                    <a:pt x="4655" y="2229"/>
                  </a:moveTo>
                  <a:lnTo>
                    <a:pt x="4655" y="2229"/>
                  </a:lnTo>
                  <a:lnTo>
                    <a:pt x="4583" y="2229"/>
                  </a:lnTo>
                  <a:lnTo>
                    <a:pt x="4583" y="2557"/>
                  </a:lnTo>
                  <a:lnTo>
                    <a:pt x="4493" y="2557"/>
                  </a:lnTo>
                  <a:lnTo>
                    <a:pt x="4493" y="2229"/>
                  </a:lnTo>
                  <a:lnTo>
                    <a:pt x="4417" y="2229"/>
                  </a:lnTo>
                  <a:lnTo>
                    <a:pt x="4417" y="2152"/>
                  </a:lnTo>
                  <a:lnTo>
                    <a:pt x="4655" y="2152"/>
                  </a:lnTo>
                  <a:lnTo>
                    <a:pt x="4655" y="2229"/>
                  </a:lnTo>
                  <a:close/>
                  <a:moveTo>
                    <a:pt x="3925" y="2413"/>
                  </a:moveTo>
                  <a:lnTo>
                    <a:pt x="3925" y="2413"/>
                  </a:lnTo>
                  <a:lnTo>
                    <a:pt x="3925" y="2428"/>
                  </a:lnTo>
                  <a:lnTo>
                    <a:pt x="3923" y="2440"/>
                  </a:lnTo>
                  <a:lnTo>
                    <a:pt x="3921" y="2453"/>
                  </a:lnTo>
                  <a:lnTo>
                    <a:pt x="3917" y="2464"/>
                  </a:lnTo>
                  <a:lnTo>
                    <a:pt x="3913" y="2473"/>
                  </a:lnTo>
                  <a:lnTo>
                    <a:pt x="3907" y="2482"/>
                  </a:lnTo>
                  <a:lnTo>
                    <a:pt x="3900" y="2489"/>
                  </a:lnTo>
                  <a:lnTo>
                    <a:pt x="3892" y="2496"/>
                  </a:lnTo>
                  <a:lnTo>
                    <a:pt x="3884" y="2502"/>
                  </a:lnTo>
                  <a:lnTo>
                    <a:pt x="3874" y="2506"/>
                  </a:lnTo>
                  <a:lnTo>
                    <a:pt x="3863" y="2510"/>
                  </a:lnTo>
                  <a:lnTo>
                    <a:pt x="3850" y="2512"/>
                  </a:lnTo>
                  <a:lnTo>
                    <a:pt x="3838" y="2514"/>
                  </a:lnTo>
                  <a:lnTo>
                    <a:pt x="3823" y="2516"/>
                  </a:lnTo>
                  <a:lnTo>
                    <a:pt x="3807" y="2516"/>
                  </a:lnTo>
                  <a:lnTo>
                    <a:pt x="3790" y="2518"/>
                  </a:lnTo>
                  <a:lnTo>
                    <a:pt x="3790" y="2557"/>
                  </a:lnTo>
                  <a:lnTo>
                    <a:pt x="3697" y="2557"/>
                  </a:lnTo>
                  <a:lnTo>
                    <a:pt x="3697" y="2518"/>
                  </a:lnTo>
                  <a:lnTo>
                    <a:pt x="3680" y="2516"/>
                  </a:lnTo>
                  <a:lnTo>
                    <a:pt x="3665" y="2516"/>
                  </a:lnTo>
                  <a:lnTo>
                    <a:pt x="3651" y="2514"/>
                  </a:lnTo>
                  <a:lnTo>
                    <a:pt x="3637" y="2512"/>
                  </a:lnTo>
                  <a:lnTo>
                    <a:pt x="3624" y="2510"/>
                  </a:lnTo>
                  <a:lnTo>
                    <a:pt x="3613" y="2506"/>
                  </a:lnTo>
                  <a:lnTo>
                    <a:pt x="3604" y="2502"/>
                  </a:lnTo>
                  <a:lnTo>
                    <a:pt x="3595" y="2496"/>
                  </a:lnTo>
                  <a:lnTo>
                    <a:pt x="3587" y="2489"/>
                  </a:lnTo>
                  <a:lnTo>
                    <a:pt x="3580" y="2482"/>
                  </a:lnTo>
                  <a:lnTo>
                    <a:pt x="3574" y="2473"/>
                  </a:lnTo>
                  <a:lnTo>
                    <a:pt x="3570" y="2464"/>
                  </a:lnTo>
                  <a:lnTo>
                    <a:pt x="3566" y="2453"/>
                  </a:lnTo>
                  <a:lnTo>
                    <a:pt x="3564" y="2440"/>
                  </a:lnTo>
                  <a:lnTo>
                    <a:pt x="3562" y="2428"/>
                  </a:lnTo>
                  <a:lnTo>
                    <a:pt x="3562" y="2413"/>
                  </a:lnTo>
                  <a:lnTo>
                    <a:pt x="3562" y="2286"/>
                  </a:lnTo>
                  <a:lnTo>
                    <a:pt x="3562" y="2271"/>
                  </a:lnTo>
                  <a:lnTo>
                    <a:pt x="3564" y="2259"/>
                  </a:lnTo>
                  <a:lnTo>
                    <a:pt x="3566" y="2246"/>
                  </a:lnTo>
                  <a:lnTo>
                    <a:pt x="3570" y="2235"/>
                  </a:lnTo>
                  <a:lnTo>
                    <a:pt x="3574" y="2226"/>
                  </a:lnTo>
                  <a:lnTo>
                    <a:pt x="3580" y="2218"/>
                  </a:lnTo>
                  <a:lnTo>
                    <a:pt x="3586" y="2210"/>
                  </a:lnTo>
                  <a:lnTo>
                    <a:pt x="3594" y="2204"/>
                  </a:lnTo>
                  <a:lnTo>
                    <a:pt x="3603" y="2198"/>
                  </a:lnTo>
                  <a:lnTo>
                    <a:pt x="3613" y="2194"/>
                  </a:lnTo>
                  <a:lnTo>
                    <a:pt x="3623" y="2190"/>
                  </a:lnTo>
                  <a:lnTo>
                    <a:pt x="3636" y="2187"/>
                  </a:lnTo>
                  <a:lnTo>
                    <a:pt x="3649" y="2185"/>
                  </a:lnTo>
                  <a:lnTo>
                    <a:pt x="3664" y="2184"/>
                  </a:lnTo>
                  <a:lnTo>
                    <a:pt x="3680" y="2182"/>
                  </a:lnTo>
                  <a:lnTo>
                    <a:pt x="3697" y="2182"/>
                  </a:lnTo>
                  <a:lnTo>
                    <a:pt x="3697" y="2152"/>
                  </a:lnTo>
                  <a:lnTo>
                    <a:pt x="3790" y="2152"/>
                  </a:lnTo>
                  <a:lnTo>
                    <a:pt x="3790" y="2182"/>
                  </a:lnTo>
                  <a:lnTo>
                    <a:pt x="3807" y="2182"/>
                  </a:lnTo>
                  <a:lnTo>
                    <a:pt x="3823" y="2184"/>
                  </a:lnTo>
                  <a:lnTo>
                    <a:pt x="3838" y="2185"/>
                  </a:lnTo>
                  <a:lnTo>
                    <a:pt x="3851" y="2187"/>
                  </a:lnTo>
                  <a:lnTo>
                    <a:pt x="3864" y="2190"/>
                  </a:lnTo>
                  <a:lnTo>
                    <a:pt x="3874" y="2194"/>
                  </a:lnTo>
                  <a:lnTo>
                    <a:pt x="3884" y="2198"/>
                  </a:lnTo>
                  <a:lnTo>
                    <a:pt x="3893" y="2204"/>
                  </a:lnTo>
                  <a:lnTo>
                    <a:pt x="3901" y="2210"/>
                  </a:lnTo>
                  <a:lnTo>
                    <a:pt x="3907" y="2218"/>
                  </a:lnTo>
                  <a:lnTo>
                    <a:pt x="3913" y="2226"/>
                  </a:lnTo>
                  <a:lnTo>
                    <a:pt x="3917" y="2235"/>
                  </a:lnTo>
                  <a:lnTo>
                    <a:pt x="3921" y="2246"/>
                  </a:lnTo>
                  <a:lnTo>
                    <a:pt x="3923" y="2259"/>
                  </a:lnTo>
                  <a:lnTo>
                    <a:pt x="3925" y="2271"/>
                  </a:lnTo>
                  <a:lnTo>
                    <a:pt x="3925" y="2286"/>
                  </a:lnTo>
                  <a:lnTo>
                    <a:pt x="3925" y="2413"/>
                  </a:lnTo>
                  <a:close/>
                  <a:moveTo>
                    <a:pt x="3065" y="2229"/>
                  </a:moveTo>
                  <a:lnTo>
                    <a:pt x="3065" y="2229"/>
                  </a:lnTo>
                  <a:lnTo>
                    <a:pt x="2936" y="2229"/>
                  </a:lnTo>
                  <a:lnTo>
                    <a:pt x="2936" y="2309"/>
                  </a:lnTo>
                  <a:lnTo>
                    <a:pt x="3052" y="2309"/>
                  </a:lnTo>
                  <a:lnTo>
                    <a:pt x="3052" y="2385"/>
                  </a:lnTo>
                  <a:lnTo>
                    <a:pt x="2936" y="2385"/>
                  </a:lnTo>
                  <a:lnTo>
                    <a:pt x="2936" y="2480"/>
                  </a:lnTo>
                  <a:lnTo>
                    <a:pt x="3065" y="2480"/>
                  </a:lnTo>
                  <a:lnTo>
                    <a:pt x="3065" y="2557"/>
                  </a:lnTo>
                  <a:lnTo>
                    <a:pt x="2838" y="2557"/>
                  </a:lnTo>
                  <a:lnTo>
                    <a:pt x="2838" y="2152"/>
                  </a:lnTo>
                  <a:lnTo>
                    <a:pt x="3065" y="2152"/>
                  </a:lnTo>
                  <a:lnTo>
                    <a:pt x="3065" y="2229"/>
                  </a:lnTo>
                  <a:close/>
                  <a:moveTo>
                    <a:pt x="2278" y="2557"/>
                  </a:moveTo>
                  <a:lnTo>
                    <a:pt x="2278" y="2557"/>
                  </a:lnTo>
                  <a:lnTo>
                    <a:pt x="2183" y="2557"/>
                  </a:lnTo>
                  <a:lnTo>
                    <a:pt x="2183" y="2380"/>
                  </a:lnTo>
                  <a:lnTo>
                    <a:pt x="2134" y="2380"/>
                  </a:lnTo>
                  <a:lnTo>
                    <a:pt x="2134" y="2557"/>
                  </a:lnTo>
                  <a:lnTo>
                    <a:pt x="2040" y="2557"/>
                  </a:lnTo>
                  <a:lnTo>
                    <a:pt x="2040" y="2152"/>
                  </a:lnTo>
                  <a:lnTo>
                    <a:pt x="2134" y="2152"/>
                  </a:lnTo>
                  <a:lnTo>
                    <a:pt x="2134" y="2309"/>
                  </a:lnTo>
                  <a:lnTo>
                    <a:pt x="2183" y="2309"/>
                  </a:lnTo>
                  <a:lnTo>
                    <a:pt x="2183" y="2152"/>
                  </a:lnTo>
                  <a:lnTo>
                    <a:pt x="2278" y="2152"/>
                  </a:lnTo>
                  <a:lnTo>
                    <a:pt x="2278" y="2557"/>
                  </a:lnTo>
                  <a:close/>
                  <a:moveTo>
                    <a:pt x="5615" y="2052"/>
                  </a:moveTo>
                  <a:lnTo>
                    <a:pt x="5615" y="2052"/>
                  </a:lnTo>
                  <a:lnTo>
                    <a:pt x="1872" y="2052"/>
                  </a:lnTo>
                  <a:lnTo>
                    <a:pt x="1872" y="2673"/>
                  </a:lnTo>
                  <a:lnTo>
                    <a:pt x="5615" y="2673"/>
                  </a:lnTo>
                  <a:lnTo>
                    <a:pt x="5615" y="2052"/>
                  </a:lnTo>
                  <a:close/>
                  <a:moveTo>
                    <a:pt x="3654" y="2284"/>
                  </a:moveTo>
                  <a:lnTo>
                    <a:pt x="3654" y="2284"/>
                  </a:lnTo>
                  <a:lnTo>
                    <a:pt x="3654" y="2413"/>
                  </a:lnTo>
                  <a:lnTo>
                    <a:pt x="3654" y="2421"/>
                  </a:lnTo>
                  <a:lnTo>
                    <a:pt x="3655" y="2428"/>
                  </a:lnTo>
                  <a:lnTo>
                    <a:pt x="3657" y="2434"/>
                  </a:lnTo>
                  <a:lnTo>
                    <a:pt x="3660" y="2437"/>
                  </a:lnTo>
                  <a:lnTo>
                    <a:pt x="3664" y="2439"/>
                  </a:lnTo>
                  <a:lnTo>
                    <a:pt x="3669" y="2441"/>
                  </a:lnTo>
                  <a:lnTo>
                    <a:pt x="3676" y="2443"/>
                  </a:lnTo>
                  <a:lnTo>
                    <a:pt x="3683" y="2443"/>
                  </a:lnTo>
                  <a:lnTo>
                    <a:pt x="3697" y="2443"/>
                  </a:lnTo>
                  <a:lnTo>
                    <a:pt x="3697" y="2254"/>
                  </a:lnTo>
                  <a:lnTo>
                    <a:pt x="3683" y="2254"/>
                  </a:lnTo>
                  <a:lnTo>
                    <a:pt x="3676" y="2254"/>
                  </a:lnTo>
                  <a:lnTo>
                    <a:pt x="3669" y="2255"/>
                  </a:lnTo>
                  <a:lnTo>
                    <a:pt x="3664" y="2257"/>
                  </a:lnTo>
                  <a:lnTo>
                    <a:pt x="3660" y="2260"/>
                  </a:lnTo>
                  <a:lnTo>
                    <a:pt x="3657" y="2264"/>
                  </a:lnTo>
                  <a:lnTo>
                    <a:pt x="3655" y="2269"/>
                  </a:lnTo>
                  <a:lnTo>
                    <a:pt x="3654" y="2276"/>
                  </a:lnTo>
                  <a:lnTo>
                    <a:pt x="3654" y="2284"/>
                  </a:lnTo>
                  <a:close/>
                  <a:moveTo>
                    <a:pt x="5324" y="2380"/>
                  </a:moveTo>
                  <a:lnTo>
                    <a:pt x="5324" y="2380"/>
                  </a:lnTo>
                  <a:lnTo>
                    <a:pt x="5304" y="2380"/>
                  </a:lnTo>
                  <a:lnTo>
                    <a:pt x="5304" y="2486"/>
                  </a:lnTo>
                  <a:lnTo>
                    <a:pt x="5324" y="2486"/>
                  </a:lnTo>
                  <a:lnTo>
                    <a:pt x="5332" y="2486"/>
                  </a:lnTo>
                  <a:lnTo>
                    <a:pt x="5338" y="2485"/>
                  </a:lnTo>
                  <a:lnTo>
                    <a:pt x="5343" y="2482"/>
                  </a:lnTo>
                  <a:lnTo>
                    <a:pt x="5347" y="2480"/>
                  </a:lnTo>
                  <a:lnTo>
                    <a:pt x="5349" y="2477"/>
                  </a:lnTo>
                  <a:lnTo>
                    <a:pt x="5352" y="2471"/>
                  </a:lnTo>
                  <a:lnTo>
                    <a:pt x="5352" y="2465"/>
                  </a:lnTo>
                  <a:lnTo>
                    <a:pt x="5353" y="2457"/>
                  </a:lnTo>
                  <a:lnTo>
                    <a:pt x="5353" y="2409"/>
                  </a:lnTo>
                  <a:lnTo>
                    <a:pt x="5352" y="2401"/>
                  </a:lnTo>
                  <a:lnTo>
                    <a:pt x="5352" y="2394"/>
                  </a:lnTo>
                  <a:lnTo>
                    <a:pt x="5349" y="2389"/>
                  </a:lnTo>
                  <a:lnTo>
                    <a:pt x="5347" y="2386"/>
                  </a:lnTo>
                  <a:lnTo>
                    <a:pt x="5343" y="2382"/>
                  </a:lnTo>
                  <a:lnTo>
                    <a:pt x="5338" y="2381"/>
                  </a:lnTo>
                  <a:lnTo>
                    <a:pt x="5332" y="2380"/>
                  </a:lnTo>
                  <a:lnTo>
                    <a:pt x="5324" y="2380"/>
                  </a:lnTo>
                  <a:close/>
                  <a:moveTo>
                    <a:pt x="3805" y="2254"/>
                  </a:moveTo>
                  <a:lnTo>
                    <a:pt x="3805" y="2254"/>
                  </a:lnTo>
                  <a:lnTo>
                    <a:pt x="3790" y="2254"/>
                  </a:lnTo>
                  <a:lnTo>
                    <a:pt x="3790" y="2443"/>
                  </a:lnTo>
                  <a:lnTo>
                    <a:pt x="3805" y="2443"/>
                  </a:lnTo>
                  <a:lnTo>
                    <a:pt x="3811" y="2443"/>
                  </a:lnTo>
                  <a:lnTo>
                    <a:pt x="3818" y="2441"/>
                  </a:lnTo>
                  <a:lnTo>
                    <a:pt x="3823" y="2439"/>
                  </a:lnTo>
                  <a:lnTo>
                    <a:pt x="3827" y="2437"/>
                  </a:lnTo>
                  <a:lnTo>
                    <a:pt x="3830" y="2432"/>
                  </a:lnTo>
                  <a:lnTo>
                    <a:pt x="3832" y="2428"/>
                  </a:lnTo>
                  <a:lnTo>
                    <a:pt x="3833" y="2421"/>
                  </a:lnTo>
                  <a:lnTo>
                    <a:pt x="3833" y="2413"/>
                  </a:lnTo>
                  <a:lnTo>
                    <a:pt x="3833" y="2282"/>
                  </a:lnTo>
                  <a:lnTo>
                    <a:pt x="3833" y="2274"/>
                  </a:lnTo>
                  <a:lnTo>
                    <a:pt x="3832" y="2268"/>
                  </a:lnTo>
                  <a:lnTo>
                    <a:pt x="3830" y="2263"/>
                  </a:lnTo>
                  <a:lnTo>
                    <a:pt x="3827" y="2260"/>
                  </a:lnTo>
                  <a:lnTo>
                    <a:pt x="3823" y="2256"/>
                  </a:lnTo>
                  <a:lnTo>
                    <a:pt x="3818" y="2255"/>
                  </a:lnTo>
                  <a:lnTo>
                    <a:pt x="3811" y="2254"/>
                  </a:lnTo>
                  <a:lnTo>
                    <a:pt x="3805" y="2254"/>
                  </a:lnTo>
                  <a:close/>
                  <a:moveTo>
                    <a:pt x="1286" y="1627"/>
                  </a:moveTo>
                  <a:lnTo>
                    <a:pt x="1286" y="1627"/>
                  </a:lnTo>
                  <a:lnTo>
                    <a:pt x="1275" y="1604"/>
                  </a:lnTo>
                  <a:lnTo>
                    <a:pt x="1263" y="1578"/>
                  </a:lnTo>
                  <a:lnTo>
                    <a:pt x="1251" y="1547"/>
                  </a:lnTo>
                  <a:lnTo>
                    <a:pt x="1239" y="1512"/>
                  </a:lnTo>
                  <a:lnTo>
                    <a:pt x="1234" y="1492"/>
                  </a:lnTo>
                  <a:lnTo>
                    <a:pt x="1229" y="1471"/>
                  </a:lnTo>
                  <a:lnTo>
                    <a:pt x="1224" y="1450"/>
                  </a:lnTo>
                  <a:lnTo>
                    <a:pt x="1220" y="1426"/>
                  </a:lnTo>
                  <a:lnTo>
                    <a:pt x="1216" y="1402"/>
                  </a:lnTo>
                  <a:lnTo>
                    <a:pt x="1214" y="1376"/>
                  </a:lnTo>
                  <a:lnTo>
                    <a:pt x="1212" y="1349"/>
                  </a:lnTo>
                  <a:lnTo>
                    <a:pt x="1211" y="1320"/>
                  </a:lnTo>
                  <a:lnTo>
                    <a:pt x="1211" y="1293"/>
                  </a:lnTo>
                  <a:lnTo>
                    <a:pt x="1213" y="1266"/>
                  </a:lnTo>
                  <a:lnTo>
                    <a:pt x="1215" y="1239"/>
                  </a:lnTo>
                  <a:lnTo>
                    <a:pt x="1220" y="1213"/>
                  </a:lnTo>
                  <a:lnTo>
                    <a:pt x="1224" y="1190"/>
                  </a:lnTo>
                  <a:lnTo>
                    <a:pt x="1229" y="1166"/>
                  </a:lnTo>
                  <a:lnTo>
                    <a:pt x="1236" y="1144"/>
                  </a:lnTo>
                  <a:lnTo>
                    <a:pt x="1242" y="1122"/>
                  </a:lnTo>
                  <a:lnTo>
                    <a:pt x="1255" y="1085"/>
                  </a:lnTo>
                  <a:lnTo>
                    <a:pt x="1268" y="1054"/>
                  </a:lnTo>
                  <a:lnTo>
                    <a:pt x="1278" y="1032"/>
                  </a:lnTo>
                  <a:lnTo>
                    <a:pt x="1287" y="1017"/>
                  </a:lnTo>
                  <a:lnTo>
                    <a:pt x="1294" y="1030"/>
                  </a:lnTo>
                  <a:lnTo>
                    <a:pt x="1304" y="1052"/>
                  </a:lnTo>
                  <a:lnTo>
                    <a:pt x="1316" y="1080"/>
                  </a:lnTo>
                  <a:lnTo>
                    <a:pt x="1327" y="1115"/>
                  </a:lnTo>
                  <a:lnTo>
                    <a:pt x="1333" y="1135"/>
                  </a:lnTo>
                  <a:lnTo>
                    <a:pt x="1338" y="1155"/>
                  </a:lnTo>
                  <a:lnTo>
                    <a:pt x="1343" y="1178"/>
                  </a:lnTo>
                  <a:lnTo>
                    <a:pt x="1349" y="1201"/>
                  </a:lnTo>
                  <a:lnTo>
                    <a:pt x="1352" y="1226"/>
                  </a:lnTo>
                  <a:lnTo>
                    <a:pt x="1356" y="1252"/>
                  </a:lnTo>
                  <a:lnTo>
                    <a:pt x="1359" y="1279"/>
                  </a:lnTo>
                  <a:lnTo>
                    <a:pt x="1360" y="1307"/>
                  </a:lnTo>
                  <a:lnTo>
                    <a:pt x="1360" y="1335"/>
                  </a:lnTo>
                  <a:lnTo>
                    <a:pt x="1359" y="1361"/>
                  </a:lnTo>
                  <a:lnTo>
                    <a:pt x="1358" y="1387"/>
                  </a:lnTo>
                  <a:lnTo>
                    <a:pt x="1354" y="1412"/>
                  </a:lnTo>
                  <a:lnTo>
                    <a:pt x="1351" y="1436"/>
                  </a:lnTo>
                  <a:lnTo>
                    <a:pt x="1346" y="1460"/>
                  </a:lnTo>
                  <a:lnTo>
                    <a:pt x="1341" y="1481"/>
                  </a:lnTo>
                  <a:lnTo>
                    <a:pt x="1335" y="1503"/>
                  </a:lnTo>
                  <a:lnTo>
                    <a:pt x="1324" y="1542"/>
                  </a:lnTo>
                  <a:lnTo>
                    <a:pt x="1310" y="1575"/>
                  </a:lnTo>
                  <a:lnTo>
                    <a:pt x="1297" y="1603"/>
                  </a:lnTo>
                  <a:lnTo>
                    <a:pt x="1286" y="1627"/>
                  </a:lnTo>
                  <a:close/>
                  <a:moveTo>
                    <a:pt x="1505" y="482"/>
                  </a:moveTo>
                  <a:lnTo>
                    <a:pt x="1505" y="482"/>
                  </a:lnTo>
                  <a:lnTo>
                    <a:pt x="1493" y="436"/>
                  </a:lnTo>
                  <a:lnTo>
                    <a:pt x="1480" y="392"/>
                  </a:lnTo>
                  <a:lnTo>
                    <a:pt x="1465" y="349"/>
                  </a:lnTo>
                  <a:lnTo>
                    <a:pt x="1449" y="307"/>
                  </a:lnTo>
                  <a:lnTo>
                    <a:pt x="1433" y="267"/>
                  </a:lnTo>
                  <a:lnTo>
                    <a:pt x="1416" y="229"/>
                  </a:lnTo>
                  <a:lnTo>
                    <a:pt x="1399" y="194"/>
                  </a:lnTo>
                  <a:lnTo>
                    <a:pt x="1382" y="160"/>
                  </a:lnTo>
                  <a:lnTo>
                    <a:pt x="1349" y="101"/>
                  </a:lnTo>
                  <a:lnTo>
                    <a:pt x="1320" y="55"/>
                  </a:lnTo>
                  <a:lnTo>
                    <a:pt x="1299" y="20"/>
                  </a:lnTo>
                  <a:lnTo>
                    <a:pt x="1286" y="0"/>
                  </a:lnTo>
                  <a:lnTo>
                    <a:pt x="1271" y="23"/>
                  </a:lnTo>
                  <a:lnTo>
                    <a:pt x="1250" y="58"/>
                  </a:lnTo>
                  <a:lnTo>
                    <a:pt x="1223" y="101"/>
                  </a:lnTo>
                  <a:lnTo>
                    <a:pt x="1195" y="155"/>
                  </a:lnTo>
                  <a:lnTo>
                    <a:pt x="1180" y="183"/>
                  </a:lnTo>
                  <a:lnTo>
                    <a:pt x="1165" y="214"/>
                  </a:lnTo>
                  <a:lnTo>
                    <a:pt x="1150" y="245"/>
                  </a:lnTo>
                  <a:lnTo>
                    <a:pt x="1135" y="278"/>
                  </a:lnTo>
                  <a:lnTo>
                    <a:pt x="1121" y="314"/>
                  </a:lnTo>
                  <a:lnTo>
                    <a:pt x="1108" y="349"/>
                  </a:lnTo>
                  <a:lnTo>
                    <a:pt x="1096" y="385"/>
                  </a:lnTo>
                  <a:lnTo>
                    <a:pt x="1084" y="421"/>
                  </a:lnTo>
                  <a:lnTo>
                    <a:pt x="1073" y="462"/>
                  </a:lnTo>
                  <a:lnTo>
                    <a:pt x="1063" y="503"/>
                  </a:lnTo>
                  <a:lnTo>
                    <a:pt x="1053" y="543"/>
                  </a:lnTo>
                  <a:lnTo>
                    <a:pt x="1047" y="583"/>
                  </a:lnTo>
                  <a:lnTo>
                    <a:pt x="1040" y="621"/>
                  </a:lnTo>
                  <a:lnTo>
                    <a:pt x="1034" y="660"/>
                  </a:lnTo>
                  <a:lnTo>
                    <a:pt x="1029" y="698"/>
                  </a:lnTo>
                  <a:lnTo>
                    <a:pt x="1026" y="736"/>
                  </a:lnTo>
                  <a:lnTo>
                    <a:pt x="1024" y="774"/>
                  </a:lnTo>
                  <a:lnTo>
                    <a:pt x="1023" y="810"/>
                  </a:lnTo>
                  <a:lnTo>
                    <a:pt x="1023" y="848"/>
                  </a:lnTo>
                  <a:lnTo>
                    <a:pt x="1023" y="884"/>
                  </a:lnTo>
                  <a:lnTo>
                    <a:pt x="1024" y="920"/>
                  </a:lnTo>
                  <a:lnTo>
                    <a:pt x="1026" y="957"/>
                  </a:lnTo>
                  <a:lnTo>
                    <a:pt x="1029" y="993"/>
                  </a:lnTo>
                  <a:lnTo>
                    <a:pt x="1033" y="1029"/>
                  </a:lnTo>
                  <a:lnTo>
                    <a:pt x="1037" y="1066"/>
                  </a:lnTo>
                  <a:lnTo>
                    <a:pt x="1043" y="1101"/>
                  </a:lnTo>
                  <a:lnTo>
                    <a:pt x="1051" y="1137"/>
                  </a:lnTo>
                  <a:lnTo>
                    <a:pt x="1058" y="1171"/>
                  </a:lnTo>
                  <a:lnTo>
                    <a:pt x="1067" y="1205"/>
                  </a:lnTo>
                  <a:lnTo>
                    <a:pt x="1075" y="1237"/>
                  </a:lnTo>
                  <a:lnTo>
                    <a:pt x="1084" y="1268"/>
                  </a:lnTo>
                  <a:lnTo>
                    <a:pt x="1093" y="1296"/>
                  </a:lnTo>
                  <a:lnTo>
                    <a:pt x="1109" y="1346"/>
                  </a:lnTo>
                  <a:lnTo>
                    <a:pt x="1123" y="1385"/>
                  </a:lnTo>
                  <a:lnTo>
                    <a:pt x="1133" y="1410"/>
                  </a:lnTo>
                  <a:lnTo>
                    <a:pt x="1137" y="1419"/>
                  </a:lnTo>
                  <a:lnTo>
                    <a:pt x="1154" y="1458"/>
                  </a:lnTo>
                  <a:lnTo>
                    <a:pt x="1172" y="1497"/>
                  </a:lnTo>
                  <a:lnTo>
                    <a:pt x="1191" y="1535"/>
                  </a:lnTo>
                  <a:lnTo>
                    <a:pt x="1212" y="1572"/>
                  </a:lnTo>
                  <a:lnTo>
                    <a:pt x="1232" y="1606"/>
                  </a:lnTo>
                  <a:lnTo>
                    <a:pt x="1252" y="1638"/>
                  </a:lnTo>
                  <a:lnTo>
                    <a:pt x="1270" y="1666"/>
                  </a:lnTo>
                  <a:lnTo>
                    <a:pt x="1287" y="1688"/>
                  </a:lnTo>
                  <a:lnTo>
                    <a:pt x="1300" y="1671"/>
                  </a:lnTo>
                  <a:lnTo>
                    <a:pt x="1313" y="1651"/>
                  </a:lnTo>
                  <a:lnTo>
                    <a:pt x="1329" y="1627"/>
                  </a:lnTo>
                  <a:lnTo>
                    <a:pt x="1345" y="1600"/>
                  </a:lnTo>
                  <a:lnTo>
                    <a:pt x="1364" y="1569"/>
                  </a:lnTo>
                  <a:lnTo>
                    <a:pt x="1381" y="1535"/>
                  </a:lnTo>
                  <a:lnTo>
                    <a:pt x="1400" y="1499"/>
                  </a:lnTo>
                  <a:lnTo>
                    <a:pt x="1418" y="1460"/>
                  </a:lnTo>
                  <a:lnTo>
                    <a:pt x="1436" y="1417"/>
                  </a:lnTo>
                  <a:lnTo>
                    <a:pt x="1454" y="1372"/>
                  </a:lnTo>
                  <a:lnTo>
                    <a:pt x="1471" y="1325"/>
                  </a:lnTo>
                  <a:lnTo>
                    <a:pt x="1487" y="1276"/>
                  </a:lnTo>
                  <a:lnTo>
                    <a:pt x="1501" y="1224"/>
                  </a:lnTo>
                  <a:lnTo>
                    <a:pt x="1515" y="1170"/>
                  </a:lnTo>
                  <a:lnTo>
                    <a:pt x="1521" y="1142"/>
                  </a:lnTo>
                  <a:lnTo>
                    <a:pt x="1527" y="1113"/>
                  </a:lnTo>
                  <a:lnTo>
                    <a:pt x="1531" y="1085"/>
                  </a:lnTo>
                  <a:lnTo>
                    <a:pt x="1536" y="1057"/>
                  </a:lnTo>
                  <a:lnTo>
                    <a:pt x="1540" y="1024"/>
                  </a:lnTo>
                  <a:lnTo>
                    <a:pt x="1544" y="992"/>
                  </a:lnTo>
                  <a:lnTo>
                    <a:pt x="1547" y="960"/>
                  </a:lnTo>
                  <a:lnTo>
                    <a:pt x="1549" y="928"/>
                  </a:lnTo>
                  <a:lnTo>
                    <a:pt x="1550" y="896"/>
                  </a:lnTo>
                  <a:lnTo>
                    <a:pt x="1552" y="863"/>
                  </a:lnTo>
                  <a:lnTo>
                    <a:pt x="1552" y="830"/>
                  </a:lnTo>
                  <a:lnTo>
                    <a:pt x="1550" y="796"/>
                  </a:lnTo>
                  <a:lnTo>
                    <a:pt x="1548" y="762"/>
                  </a:lnTo>
                  <a:lnTo>
                    <a:pt x="1546" y="727"/>
                  </a:lnTo>
                  <a:lnTo>
                    <a:pt x="1541" y="690"/>
                  </a:lnTo>
                  <a:lnTo>
                    <a:pt x="1537" y="652"/>
                  </a:lnTo>
                  <a:lnTo>
                    <a:pt x="1531" y="612"/>
                  </a:lnTo>
                  <a:lnTo>
                    <a:pt x="1523" y="571"/>
                  </a:lnTo>
                  <a:lnTo>
                    <a:pt x="1515" y="527"/>
                  </a:lnTo>
                  <a:lnTo>
                    <a:pt x="1505" y="482"/>
                  </a:lnTo>
                  <a:close/>
                  <a:moveTo>
                    <a:pt x="4050" y="1321"/>
                  </a:moveTo>
                  <a:lnTo>
                    <a:pt x="4050" y="1321"/>
                  </a:lnTo>
                  <a:lnTo>
                    <a:pt x="4050" y="924"/>
                  </a:lnTo>
                  <a:lnTo>
                    <a:pt x="4096" y="924"/>
                  </a:lnTo>
                  <a:lnTo>
                    <a:pt x="4103" y="925"/>
                  </a:lnTo>
                  <a:lnTo>
                    <a:pt x="4110" y="927"/>
                  </a:lnTo>
                  <a:lnTo>
                    <a:pt x="4116" y="930"/>
                  </a:lnTo>
                  <a:lnTo>
                    <a:pt x="4120" y="936"/>
                  </a:lnTo>
                  <a:lnTo>
                    <a:pt x="4125" y="943"/>
                  </a:lnTo>
                  <a:lnTo>
                    <a:pt x="4127" y="951"/>
                  </a:lnTo>
                  <a:lnTo>
                    <a:pt x="4129" y="960"/>
                  </a:lnTo>
                  <a:lnTo>
                    <a:pt x="4131" y="970"/>
                  </a:lnTo>
                  <a:lnTo>
                    <a:pt x="4131" y="1275"/>
                  </a:lnTo>
                  <a:lnTo>
                    <a:pt x="4129" y="1285"/>
                  </a:lnTo>
                  <a:lnTo>
                    <a:pt x="4127" y="1294"/>
                  </a:lnTo>
                  <a:lnTo>
                    <a:pt x="4125" y="1302"/>
                  </a:lnTo>
                  <a:lnTo>
                    <a:pt x="4120" y="1309"/>
                  </a:lnTo>
                  <a:lnTo>
                    <a:pt x="4116" y="1313"/>
                  </a:lnTo>
                  <a:lnTo>
                    <a:pt x="4110" y="1318"/>
                  </a:lnTo>
                  <a:lnTo>
                    <a:pt x="4103" y="1320"/>
                  </a:lnTo>
                  <a:lnTo>
                    <a:pt x="4096" y="1321"/>
                  </a:lnTo>
                  <a:lnTo>
                    <a:pt x="4050" y="1321"/>
                  </a:lnTo>
                  <a:close/>
                  <a:moveTo>
                    <a:pt x="2440" y="1391"/>
                  </a:moveTo>
                  <a:lnTo>
                    <a:pt x="2440" y="1391"/>
                  </a:lnTo>
                  <a:lnTo>
                    <a:pt x="2472" y="924"/>
                  </a:lnTo>
                  <a:lnTo>
                    <a:pt x="2481" y="924"/>
                  </a:lnTo>
                  <a:lnTo>
                    <a:pt x="2512" y="1391"/>
                  </a:lnTo>
                  <a:lnTo>
                    <a:pt x="2440" y="1391"/>
                  </a:lnTo>
                  <a:close/>
                  <a:moveTo>
                    <a:pt x="4674" y="808"/>
                  </a:moveTo>
                  <a:lnTo>
                    <a:pt x="4674" y="808"/>
                  </a:lnTo>
                  <a:lnTo>
                    <a:pt x="4525" y="808"/>
                  </a:lnTo>
                  <a:lnTo>
                    <a:pt x="4514" y="808"/>
                  </a:lnTo>
                  <a:lnTo>
                    <a:pt x="4503" y="809"/>
                  </a:lnTo>
                  <a:lnTo>
                    <a:pt x="4493" y="810"/>
                  </a:lnTo>
                  <a:lnTo>
                    <a:pt x="4483" y="812"/>
                  </a:lnTo>
                  <a:lnTo>
                    <a:pt x="4475" y="815"/>
                  </a:lnTo>
                  <a:lnTo>
                    <a:pt x="4466" y="818"/>
                  </a:lnTo>
                  <a:lnTo>
                    <a:pt x="4459" y="821"/>
                  </a:lnTo>
                  <a:lnTo>
                    <a:pt x="4451" y="825"/>
                  </a:lnTo>
                  <a:lnTo>
                    <a:pt x="4444" y="829"/>
                  </a:lnTo>
                  <a:lnTo>
                    <a:pt x="4438" y="834"/>
                  </a:lnTo>
                  <a:lnTo>
                    <a:pt x="4433" y="838"/>
                  </a:lnTo>
                  <a:lnTo>
                    <a:pt x="4428" y="843"/>
                  </a:lnTo>
                  <a:lnTo>
                    <a:pt x="4419" y="854"/>
                  </a:lnTo>
                  <a:lnTo>
                    <a:pt x="4411" y="867"/>
                  </a:lnTo>
                  <a:lnTo>
                    <a:pt x="4405" y="879"/>
                  </a:lnTo>
                  <a:lnTo>
                    <a:pt x="4401" y="893"/>
                  </a:lnTo>
                  <a:lnTo>
                    <a:pt x="4397" y="907"/>
                  </a:lnTo>
                  <a:lnTo>
                    <a:pt x="4395" y="921"/>
                  </a:lnTo>
                  <a:lnTo>
                    <a:pt x="4393" y="949"/>
                  </a:lnTo>
                  <a:lnTo>
                    <a:pt x="4392" y="975"/>
                  </a:lnTo>
                  <a:lnTo>
                    <a:pt x="4392" y="1574"/>
                  </a:lnTo>
                  <a:lnTo>
                    <a:pt x="4393" y="1600"/>
                  </a:lnTo>
                  <a:lnTo>
                    <a:pt x="4395" y="1628"/>
                  </a:lnTo>
                  <a:lnTo>
                    <a:pt x="4397" y="1642"/>
                  </a:lnTo>
                  <a:lnTo>
                    <a:pt x="4401" y="1655"/>
                  </a:lnTo>
                  <a:lnTo>
                    <a:pt x="4405" y="1669"/>
                  </a:lnTo>
                  <a:lnTo>
                    <a:pt x="4411" y="1681"/>
                  </a:lnTo>
                  <a:lnTo>
                    <a:pt x="4419" y="1694"/>
                  </a:lnTo>
                  <a:lnTo>
                    <a:pt x="4428" y="1705"/>
                  </a:lnTo>
                  <a:lnTo>
                    <a:pt x="4433" y="1710"/>
                  </a:lnTo>
                  <a:lnTo>
                    <a:pt x="4438" y="1716"/>
                  </a:lnTo>
                  <a:lnTo>
                    <a:pt x="4444" y="1720"/>
                  </a:lnTo>
                  <a:lnTo>
                    <a:pt x="4451" y="1723"/>
                  </a:lnTo>
                  <a:lnTo>
                    <a:pt x="4459" y="1728"/>
                  </a:lnTo>
                  <a:lnTo>
                    <a:pt x="4466" y="1731"/>
                  </a:lnTo>
                  <a:lnTo>
                    <a:pt x="4475" y="1734"/>
                  </a:lnTo>
                  <a:lnTo>
                    <a:pt x="4483" y="1736"/>
                  </a:lnTo>
                  <a:lnTo>
                    <a:pt x="4493" y="1738"/>
                  </a:lnTo>
                  <a:lnTo>
                    <a:pt x="4503" y="1739"/>
                  </a:lnTo>
                  <a:lnTo>
                    <a:pt x="4514" y="1741"/>
                  </a:lnTo>
                  <a:lnTo>
                    <a:pt x="4525" y="1741"/>
                  </a:lnTo>
                  <a:lnTo>
                    <a:pt x="4674" y="1741"/>
                  </a:lnTo>
                  <a:lnTo>
                    <a:pt x="4686" y="1741"/>
                  </a:lnTo>
                  <a:lnTo>
                    <a:pt x="4696" y="1739"/>
                  </a:lnTo>
                  <a:lnTo>
                    <a:pt x="4706" y="1738"/>
                  </a:lnTo>
                  <a:lnTo>
                    <a:pt x="4715" y="1736"/>
                  </a:lnTo>
                  <a:lnTo>
                    <a:pt x="4725" y="1734"/>
                  </a:lnTo>
                  <a:lnTo>
                    <a:pt x="4734" y="1731"/>
                  </a:lnTo>
                  <a:lnTo>
                    <a:pt x="4741" y="1728"/>
                  </a:lnTo>
                  <a:lnTo>
                    <a:pt x="4749" y="1723"/>
                  </a:lnTo>
                  <a:lnTo>
                    <a:pt x="4754" y="1720"/>
                  </a:lnTo>
                  <a:lnTo>
                    <a:pt x="4761" y="1716"/>
                  </a:lnTo>
                  <a:lnTo>
                    <a:pt x="4767" y="1710"/>
                  </a:lnTo>
                  <a:lnTo>
                    <a:pt x="4771" y="1705"/>
                  </a:lnTo>
                  <a:lnTo>
                    <a:pt x="4780" y="1694"/>
                  </a:lnTo>
                  <a:lnTo>
                    <a:pt x="4788" y="1681"/>
                  </a:lnTo>
                  <a:lnTo>
                    <a:pt x="4794" y="1669"/>
                  </a:lnTo>
                  <a:lnTo>
                    <a:pt x="4799" y="1655"/>
                  </a:lnTo>
                  <a:lnTo>
                    <a:pt x="4802" y="1642"/>
                  </a:lnTo>
                  <a:lnTo>
                    <a:pt x="4804" y="1628"/>
                  </a:lnTo>
                  <a:lnTo>
                    <a:pt x="4807" y="1600"/>
                  </a:lnTo>
                  <a:lnTo>
                    <a:pt x="4808" y="1574"/>
                  </a:lnTo>
                  <a:lnTo>
                    <a:pt x="4808" y="975"/>
                  </a:lnTo>
                  <a:lnTo>
                    <a:pt x="4807" y="949"/>
                  </a:lnTo>
                  <a:lnTo>
                    <a:pt x="4804" y="921"/>
                  </a:lnTo>
                  <a:lnTo>
                    <a:pt x="4802" y="907"/>
                  </a:lnTo>
                  <a:lnTo>
                    <a:pt x="4799" y="893"/>
                  </a:lnTo>
                  <a:lnTo>
                    <a:pt x="4794" y="879"/>
                  </a:lnTo>
                  <a:lnTo>
                    <a:pt x="4788" y="867"/>
                  </a:lnTo>
                  <a:lnTo>
                    <a:pt x="4780" y="854"/>
                  </a:lnTo>
                  <a:lnTo>
                    <a:pt x="4771" y="843"/>
                  </a:lnTo>
                  <a:lnTo>
                    <a:pt x="4767" y="838"/>
                  </a:lnTo>
                  <a:lnTo>
                    <a:pt x="4761" y="834"/>
                  </a:lnTo>
                  <a:lnTo>
                    <a:pt x="4754" y="829"/>
                  </a:lnTo>
                  <a:lnTo>
                    <a:pt x="4749" y="825"/>
                  </a:lnTo>
                  <a:lnTo>
                    <a:pt x="4741" y="821"/>
                  </a:lnTo>
                  <a:lnTo>
                    <a:pt x="4734" y="818"/>
                  </a:lnTo>
                  <a:lnTo>
                    <a:pt x="4725" y="815"/>
                  </a:lnTo>
                  <a:lnTo>
                    <a:pt x="4715" y="812"/>
                  </a:lnTo>
                  <a:lnTo>
                    <a:pt x="4706" y="810"/>
                  </a:lnTo>
                  <a:lnTo>
                    <a:pt x="4696" y="809"/>
                  </a:lnTo>
                  <a:lnTo>
                    <a:pt x="4686" y="808"/>
                  </a:lnTo>
                  <a:lnTo>
                    <a:pt x="4674" y="808"/>
                  </a:lnTo>
                  <a:close/>
                </a:path>
              </a:pathLst>
            </a:custGeom>
            <a:solidFill>
              <a:srgbClr val="0073bb"/>
            </a:solidFill>
            <a:ln w="0">
              <a:noFill/>
            </a:ln>
          </p:spPr>
          <p:style>
            <a:lnRef idx="0"/>
            <a:fillRef idx="0"/>
            <a:effectRef idx="0"/>
            <a:fontRef idx="minor"/>
          </p:style>
          <p:txBody>
            <a:bodyPr numCol="1" spcCol="0" anchor="t">
              <a:noAutofit/>
            </a:bodyPr>
            <a:p>
              <a:pPr>
                <a:lnSpc>
                  <a:spcPct val="100000"/>
                </a:lnSpc>
              </a:pPr>
              <a:endParaRPr b="0" lang="ru-RU" sz="3200" spc="-1" strike="noStrike">
                <a:solidFill>
                  <a:srgbClr val="000000"/>
                </a:solidFill>
                <a:latin typeface="Calibri"/>
              </a:endParaRPr>
            </a:p>
          </p:txBody>
        </p:sp>
        <p:sp>
          <p:nvSpPr>
            <p:cNvPr id="103" name="Freeform 7" hidden="1"/>
            <p:cNvSpPr/>
            <p:nvPr/>
          </p:nvSpPr>
          <p:spPr>
            <a:xfrm>
              <a:off x="10275840" y="5881320"/>
              <a:ext cx="574560" cy="538560"/>
            </a:xfrm>
            <a:custGeom>
              <a:avLst/>
              <a:gdLst>
                <a:gd name="textAreaLeft" fmla="*/ 0 w 574560"/>
                <a:gd name="textAreaRight" fmla="*/ 574920 w 574560"/>
                <a:gd name="textAreaTop" fmla="*/ 0 h 538560"/>
                <a:gd name="textAreaBottom" fmla="*/ 538920 h 538560"/>
              </a:gdLst>
              <a:ahLst/>
              <a:rect l="textAreaLeft" t="textAreaTop" r="textAreaRight" b="textAreaBottom"/>
              <a:pathLst>
                <a:path w="2583" h="2418">
                  <a:moveTo>
                    <a:pt x="1299" y="5"/>
                  </a:moveTo>
                  <a:lnTo>
                    <a:pt x="1231" y="13"/>
                  </a:lnTo>
                  <a:lnTo>
                    <a:pt x="1163" y="24"/>
                  </a:lnTo>
                  <a:lnTo>
                    <a:pt x="1096" y="37"/>
                  </a:lnTo>
                  <a:lnTo>
                    <a:pt x="1029" y="52"/>
                  </a:lnTo>
                  <a:lnTo>
                    <a:pt x="964" y="71"/>
                  </a:lnTo>
                  <a:lnTo>
                    <a:pt x="899" y="91"/>
                  </a:lnTo>
                  <a:lnTo>
                    <a:pt x="835" y="114"/>
                  </a:lnTo>
                  <a:lnTo>
                    <a:pt x="773" y="139"/>
                  </a:lnTo>
                  <a:lnTo>
                    <a:pt x="712" y="166"/>
                  </a:lnTo>
                  <a:lnTo>
                    <a:pt x="652" y="196"/>
                  </a:lnTo>
                  <a:lnTo>
                    <a:pt x="595" y="227"/>
                  </a:lnTo>
                  <a:lnTo>
                    <a:pt x="540" y="260"/>
                  </a:lnTo>
                  <a:lnTo>
                    <a:pt x="485" y="296"/>
                  </a:lnTo>
                  <a:lnTo>
                    <a:pt x="434" y="333"/>
                  </a:lnTo>
                  <a:lnTo>
                    <a:pt x="385" y="372"/>
                  </a:lnTo>
                  <a:lnTo>
                    <a:pt x="337" y="413"/>
                  </a:lnTo>
                  <a:lnTo>
                    <a:pt x="292" y="456"/>
                  </a:lnTo>
                  <a:lnTo>
                    <a:pt x="250" y="499"/>
                  </a:lnTo>
                  <a:lnTo>
                    <a:pt x="210" y="544"/>
                  </a:lnTo>
                  <a:lnTo>
                    <a:pt x="174" y="591"/>
                  </a:lnTo>
                  <a:lnTo>
                    <a:pt x="141" y="640"/>
                  </a:lnTo>
                  <a:lnTo>
                    <a:pt x="111" y="690"/>
                  </a:lnTo>
                  <a:lnTo>
                    <a:pt x="84" y="741"/>
                  </a:lnTo>
                  <a:lnTo>
                    <a:pt x="61" y="792"/>
                  </a:lnTo>
                  <a:lnTo>
                    <a:pt x="40" y="845"/>
                  </a:lnTo>
                  <a:lnTo>
                    <a:pt x="24" y="900"/>
                  </a:lnTo>
                  <a:lnTo>
                    <a:pt x="12" y="956"/>
                  </a:lnTo>
                  <a:lnTo>
                    <a:pt x="4" y="1011"/>
                  </a:lnTo>
                  <a:lnTo>
                    <a:pt x="0" y="1069"/>
                  </a:lnTo>
                  <a:lnTo>
                    <a:pt x="0" y="1127"/>
                  </a:lnTo>
                  <a:lnTo>
                    <a:pt x="5" y="1185"/>
                  </a:lnTo>
                  <a:lnTo>
                    <a:pt x="14" y="1245"/>
                  </a:lnTo>
                  <a:lnTo>
                    <a:pt x="27" y="1304"/>
                  </a:lnTo>
                  <a:lnTo>
                    <a:pt x="40" y="1362"/>
                  </a:lnTo>
                  <a:lnTo>
                    <a:pt x="56" y="1420"/>
                  </a:lnTo>
                  <a:lnTo>
                    <a:pt x="73" y="1477"/>
                  </a:lnTo>
                  <a:lnTo>
                    <a:pt x="92" y="1534"/>
                  </a:lnTo>
                  <a:lnTo>
                    <a:pt x="112" y="1588"/>
                  </a:lnTo>
                  <a:lnTo>
                    <a:pt x="135" y="1643"/>
                  </a:lnTo>
                  <a:lnTo>
                    <a:pt x="159" y="1696"/>
                  </a:lnTo>
                  <a:lnTo>
                    <a:pt x="184" y="1747"/>
                  </a:lnTo>
                  <a:lnTo>
                    <a:pt x="211" y="1799"/>
                  </a:lnTo>
                  <a:lnTo>
                    <a:pt x="240" y="1847"/>
                  </a:lnTo>
                  <a:lnTo>
                    <a:pt x="269" y="1895"/>
                  </a:lnTo>
                  <a:lnTo>
                    <a:pt x="302" y="1941"/>
                  </a:lnTo>
                  <a:lnTo>
                    <a:pt x="336" y="1985"/>
                  </a:lnTo>
                  <a:lnTo>
                    <a:pt x="371" y="2028"/>
                  </a:lnTo>
                  <a:lnTo>
                    <a:pt x="408" y="2069"/>
                  </a:lnTo>
                  <a:lnTo>
                    <a:pt x="447" y="2109"/>
                  </a:lnTo>
                  <a:lnTo>
                    <a:pt x="488" y="2145"/>
                  </a:lnTo>
                  <a:lnTo>
                    <a:pt x="530" y="2180"/>
                  </a:lnTo>
                  <a:lnTo>
                    <a:pt x="574" y="2213"/>
                  </a:lnTo>
                  <a:lnTo>
                    <a:pt x="619" y="2245"/>
                  </a:lnTo>
                  <a:lnTo>
                    <a:pt x="667" y="2274"/>
                  </a:lnTo>
                  <a:lnTo>
                    <a:pt x="716" y="2300"/>
                  </a:lnTo>
                  <a:lnTo>
                    <a:pt x="768" y="2323"/>
                  </a:lnTo>
                  <a:lnTo>
                    <a:pt x="820" y="2345"/>
                  </a:lnTo>
                  <a:lnTo>
                    <a:pt x="875" y="2363"/>
                  </a:lnTo>
                  <a:lnTo>
                    <a:pt x="931" y="2379"/>
                  </a:lnTo>
                  <a:lnTo>
                    <a:pt x="989" y="2393"/>
                  </a:lnTo>
                  <a:lnTo>
                    <a:pt x="1049" y="2403"/>
                  </a:lnTo>
                  <a:lnTo>
                    <a:pt x="1111" y="2411"/>
                  </a:lnTo>
                  <a:lnTo>
                    <a:pt x="1174" y="2416"/>
                  </a:lnTo>
                  <a:lnTo>
                    <a:pt x="1240" y="2418"/>
                  </a:lnTo>
                  <a:lnTo>
                    <a:pt x="1305" y="2416"/>
                  </a:lnTo>
                  <a:lnTo>
                    <a:pt x="1370" y="2409"/>
                  </a:lnTo>
                  <a:lnTo>
                    <a:pt x="1433" y="2398"/>
                  </a:lnTo>
                  <a:lnTo>
                    <a:pt x="1495" y="2384"/>
                  </a:lnTo>
                  <a:lnTo>
                    <a:pt x="1557" y="2366"/>
                  </a:lnTo>
                  <a:lnTo>
                    <a:pt x="1617" y="2345"/>
                  </a:lnTo>
                  <a:lnTo>
                    <a:pt x="1675" y="2320"/>
                  </a:lnTo>
                  <a:lnTo>
                    <a:pt x="1732" y="2293"/>
                  </a:lnTo>
                  <a:lnTo>
                    <a:pt x="1789" y="2262"/>
                  </a:lnTo>
                  <a:lnTo>
                    <a:pt x="1843" y="2229"/>
                  </a:lnTo>
                  <a:lnTo>
                    <a:pt x="1896" y="2193"/>
                  </a:lnTo>
                  <a:lnTo>
                    <a:pt x="1948" y="2155"/>
                  </a:lnTo>
                  <a:lnTo>
                    <a:pt x="1998" y="2116"/>
                  </a:lnTo>
                  <a:lnTo>
                    <a:pt x="2046" y="2074"/>
                  </a:lnTo>
                  <a:lnTo>
                    <a:pt x="2092" y="2030"/>
                  </a:lnTo>
                  <a:lnTo>
                    <a:pt x="2137" y="1986"/>
                  </a:lnTo>
                  <a:lnTo>
                    <a:pt x="2180" y="1941"/>
                  </a:lnTo>
                  <a:lnTo>
                    <a:pt x="2221" y="1894"/>
                  </a:lnTo>
                  <a:lnTo>
                    <a:pt x="2260" y="1846"/>
                  </a:lnTo>
                  <a:lnTo>
                    <a:pt x="2298" y="1797"/>
                  </a:lnTo>
                  <a:lnTo>
                    <a:pt x="2332" y="1749"/>
                  </a:lnTo>
                  <a:lnTo>
                    <a:pt x="2365" y="1700"/>
                  </a:lnTo>
                  <a:lnTo>
                    <a:pt x="2396" y="1651"/>
                  </a:lnTo>
                  <a:lnTo>
                    <a:pt x="2424" y="1603"/>
                  </a:lnTo>
                  <a:lnTo>
                    <a:pt x="2452" y="1554"/>
                  </a:lnTo>
                  <a:lnTo>
                    <a:pt x="2476" y="1507"/>
                  </a:lnTo>
                  <a:lnTo>
                    <a:pt x="2497" y="1460"/>
                  </a:lnTo>
                  <a:lnTo>
                    <a:pt x="2517" y="1415"/>
                  </a:lnTo>
                  <a:lnTo>
                    <a:pt x="2533" y="1369"/>
                  </a:lnTo>
                  <a:lnTo>
                    <a:pt x="2547" y="1326"/>
                  </a:lnTo>
                  <a:lnTo>
                    <a:pt x="2559" y="1285"/>
                  </a:lnTo>
                  <a:lnTo>
                    <a:pt x="2568" y="1245"/>
                  </a:lnTo>
                  <a:lnTo>
                    <a:pt x="2577" y="1185"/>
                  </a:lnTo>
                  <a:lnTo>
                    <a:pt x="2583" y="1126"/>
                  </a:lnTo>
                  <a:lnTo>
                    <a:pt x="2583" y="1066"/>
                  </a:lnTo>
                  <a:lnTo>
                    <a:pt x="2578" y="1007"/>
                  </a:lnTo>
                  <a:lnTo>
                    <a:pt x="2570" y="948"/>
                  </a:lnTo>
                  <a:lnTo>
                    <a:pt x="2558" y="890"/>
                  </a:lnTo>
                  <a:lnTo>
                    <a:pt x="2542" y="832"/>
                  </a:lnTo>
                  <a:lnTo>
                    <a:pt x="2521" y="774"/>
                  </a:lnTo>
                  <a:lnTo>
                    <a:pt x="2498" y="718"/>
                  </a:lnTo>
                  <a:lnTo>
                    <a:pt x="2471" y="663"/>
                  </a:lnTo>
                  <a:lnTo>
                    <a:pt x="2440" y="609"/>
                  </a:lnTo>
                  <a:lnTo>
                    <a:pt x="2407" y="556"/>
                  </a:lnTo>
                  <a:lnTo>
                    <a:pt x="2371" y="505"/>
                  </a:lnTo>
                  <a:lnTo>
                    <a:pt x="2331" y="456"/>
                  </a:lnTo>
                  <a:lnTo>
                    <a:pt x="2289" y="407"/>
                  </a:lnTo>
                  <a:lnTo>
                    <a:pt x="2244" y="361"/>
                  </a:lnTo>
                  <a:lnTo>
                    <a:pt x="2196" y="318"/>
                  </a:lnTo>
                  <a:lnTo>
                    <a:pt x="2147" y="276"/>
                  </a:lnTo>
                  <a:lnTo>
                    <a:pt x="2096" y="236"/>
                  </a:lnTo>
                  <a:lnTo>
                    <a:pt x="2042" y="200"/>
                  </a:lnTo>
                  <a:lnTo>
                    <a:pt x="1986" y="166"/>
                  </a:lnTo>
                  <a:lnTo>
                    <a:pt x="1929" y="134"/>
                  </a:lnTo>
                  <a:lnTo>
                    <a:pt x="1871" y="106"/>
                  </a:lnTo>
                  <a:lnTo>
                    <a:pt x="1811" y="81"/>
                  </a:lnTo>
                  <a:lnTo>
                    <a:pt x="1749" y="58"/>
                  </a:lnTo>
                  <a:lnTo>
                    <a:pt x="1688" y="40"/>
                  </a:lnTo>
                  <a:lnTo>
                    <a:pt x="1624" y="24"/>
                  </a:lnTo>
                  <a:lnTo>
                    <a:pt x="1560" y="13"/>
                  </a:lnTo>
                  <a:lnTo>
                    <a:pt x="1495" y="5"/>
                  </a:lnTo>
                  <a:lnTo>
                    <a:pt x="1430" y="0"/>
                  </a:lnTo>
                  <a:lnTo>
                    <a:pt x="1365" y="0"/>
                  </a:lnTo>
                  <a:lnTo>
                    <a:pt x="1299" y="5"/>
                  </a:lnTo>
                  <a:close/>
                  <a:moveTo>
                    <a:pt x="2295" y="1161"/>
                  </a:moveTo>
                  <a:lnTo>
                    <a:pt x="2295" y="1161"/>
                  </a:lnTo>
                  <a:lnTo>
                    <a:pt x="2287" y="1195"/>
                  </a:lnTo>
                  <a:lnTo>
                    <a:pt x="2278" y="1231"/>
                  </a:lnTo>
                  <a:lnTo>
                    <a:pt x="2266" y="1269"/>
                  </a:lnTo>
                  <a:lnTo>
                    <a:pt x="2251" y="1308"/>
                  </a:lnTo>
                  <a:lnTo>
                    <a:pt x="2235" y="1349"/>
                  </a:lnTo>
                  <a:lnTo>
                    <a:pt x="2216" y="1391"/>
                  </a:lnTo>
                  <a:lnTo>
                    <a:pt x="2195" y="1434"/>
                  </a:lnTo>
                  <a:lnTo>
                    <a:pt x="2172" y="1477"/>
                  </a:lnTo>
                  <a:lnTo>
                    <a:pt x="2147" y="1521"/>
                  </a:lnTo>
                  <a:lnTo>
                    <a:pt x="2120" y="1567"/>
                  </a:lnTo>
                  <a:lnTo>
                    <a:pt x="2091" y="1611"/>
                  </a:lnTo>
                  <a:lnTo>
                    <a:pt x="2062" y="1655"/>
                  </a:lnTo>
                  <a:lnTo>
                    <a:pt x="2030" y="1700"/>
                  </a:lnTo>
                  <a:lnTo>
                    <a:pt x="1996" y="1744"/>
                  </a:lnTo>
                  <a:lnTo>
                    <a:pt x="1960" y="1787"/>
                  </a:lnTo>
                  <a:lnTo>
                    <a:pt x="1924" y="1830"/>
                  </a:lnTo>
                  <a:lnTo>
                    <a:pt x="1885" y="1871"/>
                  </a:lnTo>
                  <a:lnTo>
                    <a:pt x="1846" y="1912"/>
                  </a:lnTo>
                  <a:lnTo>
                    <a:pt x="1805" y="1951"/>
                  </a:lnTo>
                  <a:lnTo>
                    <a:pt x="1763" y="1988"/>
                  </a:lnTo>
                  <a:lnTo>
                    <a:pt x="1720" y="2024"/>
                  </a:lnTo>
                  <a:lnTo>
                    <a:pt x="1675" y="2057"/>
                  </a:lnTo>
                  <a:lnTo>
                    <a:pt x="1630" y="2088"/>
                  </a:lnTo>
                  <a:lnTo>
                    <a:pt x="1584" y="2117"/>
                  </a:lnTo>
                  <a:lnTo>
                    <a:pt x="1536" y="2143"/>
                  </a:lnTo>
                  <a:lnTo>
                    <a:pt x="1488" y="2166"/>
                  </a:lnTo>
                  <a:lnTo>
                    <a:pt x="1439" y="2186"/>
                  </a:lnTo>
                  <a:lnTo>
                    <a:pt x="1390" y="2203"/>
                  </a:lnTo>
                  <a:lnTo>
                    <a:pt x="1340" y="2217"/>
                  </a:lnTo>
                  <a:lnTo>
                    <a:pt x="1290" y="2227"/>
                  </a:lnTo>
                  <a:lnTo>
                    <a:pt x="1239" y="2233"/>
                  </a:lnTo>
                  <a:lnTo>
                    <a:pt x="1187" y="2235"/>
                  </a:lnTo>
                  <a:lnTo>
                    <a:pt x="1136" y="2234"/>
                  </a:lnTo>
                  <a:lnTo>
                    <a:pt x="1087" y="2229"/>
                  </a:lnTo>
                  <a:lnTo>
                    <a:pt x="1040" y="2222"/>
                  </a:lnTo>
                  <a:lnTo>
                    <a:pt x="995" y="2212"/>
                  </a:lnTo>
                  <a:lnTo>
                    <a:pt x="950" y="2200"/>
                  </a:lnTo>
                  <a:lnTo>
                    <a:pt x="908" y="2186"/>
                  </a:lnTo>
                  <a:lnTo>
                    <a:pt x="867" y="2168"/>
                  </a:lnTo>
                  <a:lnTo>
                    <a:pt x="828" y="2149"/>
                  </a:lnTo>
                  <a:lnTo>
                    <a:pt x="790" y="2127"/>
                  </a:lnTo>
                  <a:lnTo>
                    <a:pt x="754" y="2103"/>
                  </a:lnTo>
                  <a:lnTo>
                    <a:pt x="720" y="2077"/>
                  </a:lnTo>
                  <a:lnTo>
                    <a:pt x="687" y="2050"/>
                  </a:lnTo>
                  <a:lnTo>
                    <a:pt x="655" y="2020"/>
                  </a:lnTo>
                  <a:lnTo>
                    <a:pt x="624" y="1988"/>
                  </a:lnTo>
                  <a:lnTo>
                    <a:pt x="595" y="1954"/>
                  </a:lnTo>
                  <a:lnTo>
                    <a:pt x="568" y="1919"/>
                  </a:lnTo>
                  <a:lnTo>
                    <a:pt x="542" y="1883"/>
                  </a:lnTo>
                  <a:lnTo>
                    <a:pt x="517" y="1844"/>
                  </a:lnTo>
                  <a:lnTo>
                    <a:pt x="493" y="1805"/>
                  </a:lnTo>
                  <a:lnTo>
                    <a:pt x="470" y="1765"/>
                  </a:lnTo>
                  <a:lnTo>
                    <a:pt x="450" y="1721"/>
                  </a:lnTo>
                  <a:lnTo>
                    <a:pt x="429" y="1678"/>
                  </a:lnTo>
                  <a:lnTo>
                    <a:pt x="411" y="1634"/>
                  </a:lnTo>
                  <a:lnTo>
                    <a:pt x="393" y="1588"/>
                  </a:lnTo>
                  <a:lnTo>
                    <a:pt x="377" y="1542"/>
                  </a:lnTo>
                  <a:lnTo>
                    <a:pt x="361" y="1495"/>
                  </a:lnTo>
                  <a:lnTo>
                    <a:pt x="347" y="1446"/>
                  </a:lnTo>
                  <a:lnTo>
                    <a:pt x="333" y="1398"/>
                  </a:lnTo>
                  <a:lnTo>
                    <a:pt x="321" y="1349"/>
                  </a:lnTo>
                  <a:lnTo>
                    <a:pt x="309" y="1299"/>
                  </a:lnTo>
                  <a:lnTo>
                    <a:pt x="299" y="1249"/>
                  </a:lnTo>
                  <a:lnTo>
                    <a:pt x="290" y="1198"/>
                  </a:lnTo>
                  <a:lnTo>
                    <a:pt x="282" y="1148"/>
                  </a:lnTo>
                  <a:lnTo>
                    <a:pt x="279" y="1098"/>
                  </a:lnTo>
                  <a:lnTo>
                    <a:pt x="277" y="1049"/>
                  </a:lnTo>
                  <a:lnTo>
                    <a:pt x="280" y="1001"/>
                  </a:lnTo>
                  <a:lnTo>
                    <a:pt x="285" y="954"/>
                  </a:lnTo>
                  <a:lnTo>
                    <a:pt x="293" y="908"/>
                  </a:lnTo>
                  <a:lnTo>
                    <a:pt x="305" y="864"/>
                  </a:lnTo>
                  <a:lnTo>
                    <a:pt x="318" y="819"/>
                  </a:lnTo>
                  <a:lnTo>
                    <a:pt x="336" y="776"/>
                  </a:lnTo>
                  <a:lnTo>
                    <a:pt x="354" y="735"/>
                  </a:lnTo>
                  <a:lnTo>
                    <a:pt x="375" y="694"/>
                  </a:lnTo>
                  <a:lnTo>
                    <a:pt x="399" y="656"/>
                  </a:lnTo>
                  <a:lnTo>
                    <a:pt x="427" y="617"/>
                  </a:lnTo>
                  <a:lnTo>
                    <a:pt x="455" y="581"/>
                  </a:lnTo>
                  <a:lnTo>
                    <a:pt x="486" y="545"/>
                  </a:lnTo>
                  <a:lnTo>
                    <a:pt x="518" y="511"/>
                  </a:lnTo>
                  <a:lnTo>
                    <a:pt x="553" y="480"/>
                  </a:lnTo>
                  <a:lnTo>
                    <a:pt x="590" y="448"/>
                  </a:lnTo>
                  <a:lnTo>
                    <a:pt x="629" y="418"/>
                  </a:lnTo>
                  <a:lnTo>
                    <a:pt x="668" y="391"/>
                  </a:lnTo>
                  <a:lnTo>
                    <a:pt x="709" y="364"/>
                  </a:lnTo>
                  <a:lnTo>
                    <a:pt x="753" y="339"/>
                  </a:lnTo>
                  <a:lnTo>
                    <a:pt x="797" y="316"/>
                  </a:lnTo>
                  <a:lnTo>
                    <a:pt x="843" y="294"/>
                  </a:lnTo>
                  <a:lnTo>
                    <a:pt x="891" y="275"/>
                  </a:lnTo>
                  <a:lnTo>
                    <a:pt x="939" y="257"/>
                  </a:lnTo>
                  <a:lnTo>
                    <a:pt x="988" y="240"/>
                  </a:lnTo>
                  <a:lnTo>
                    <a:pt x="1038" y="226"/>
                  </a:lnTo>
                  <a:lnTo>
                    <a:pt x="1089" y="214"/>
                  </a:lnTo>
                  <a:lnTo>
                    <a:pt x="1140" y="202"/>
                  </a:lnTo>
                  <a:lnTo>
                    <a:pt x="1193" y="194"/>
                  </a:lnTo>
                  <a:lnTo>
                    <a:pt x="1246" y="188"/>
                  </a:lnTo>
                  <a:lnTo>
                    <a:pt x="1298" y="183"/>
                  </a:lnTo>
                  <a:lnTo>
                    <a:pt x="1349" y="183"/>
                  </a:lnTo>
                  <a:lnTo>
                    <a:pt x="1402" y="185"/>
                  </a:lnTo>
                  <a:lnTo>
                    <a:pt x="1453" y="190"/>
                  </a:lnTo>
                  <a:lnTo>
                    <a:pt x="1504" y="198"/>
                  </a:lnTo>
                  <a:lnTo>
                    <a:pt x="1555" y="209"/>
                  </a:lnTo>
                  <a:lnTo>
                    <a:pt x="1606" y="223"/>
                  </a:lnTo>
                  <a:lnTo>
                    <a:pt x="1656" y="239"/>
                  </a:lnTo>
                  <a:lnTo>
                    <a:pt x="1704" y="257"/>
                  </a:lnTo>
                  <a:lnTo>
                    <a:pt x="1753" y="278"/>
                  </a:lnTo>
                  <a:lnTo>
                    <a:pt x="1799" y="301"/>
                  </a:lnTo>
                  <a:lnTo>
                    <a:pt x="1845" y="327"/>
                  </a:lnTo>
                  <a:lnTo>
                    <a:pt x="1890" y="355"/>
                  </a:lnTo>
                  <a:lnTo>
                    <a:pt x="1933" y="384"/>
                  </a:lnTo>
                  <a:lnTo>
                    <a:pt x="1974" y="416"/>
                  </a:lnTo>
                  <a:lnTo>
                    <a:pt x="2013" y="449"/>
                  </a:lnTo>
                  <a:lnTo>
                    <a:pt x="2050" y="484"/>
                  </a:lnTo>
                  <a:lnTo>
                    <a:pt x="2087" y="522"/>
                  </a:lnTo>
                  <a:lnTo>
                    <a:pt x="2120" y="559"/>
                  </a:lnTo>
                  <a:lnTo>
                    <a:pt x="2151" y="600"/>
                  </a:lnTo>
                  <a:lnTo>
                    <a:pt x="2180" y="641"/>
                  </a:lnTo>
                  <a:lnTo>
                    <a:pt x="2205" y="683"/>
                  </a:lnTo>
                  <a:lnTo>
                    <a:pt x="2229" y="727"/>
                  </a:lnTo>
                  <a:lnTo>
                    <a:pt x="2250" y="773"/>
                  </a:lnTo>
                  <a:lnTo>
                    <a:pt x="2267" y="818"/>
                  </a:lnTo>
                  <a:lnTo>
                    <a:pt x="2282" y="865"/>
                  </a:lnTo>
                  <a:lnTo>
                    <a:pt x="2293" y="912"/>
                  </a:lnTo>
                  <a:lnTo>
                    <a:pt x="2301" y="961"/>
                  </a:lnTo>
                  <a:lnTo>
                    <a:pt x="2305" y="1010"/>
                  </a:lnTo>
                  <a:lnTo>
                    <a:pt x="2306" y="1060"/>
                  </a:lnTo>
                  <a:lnTo>
                    <a:pt x="2302" y="1110"/>
                  </a:lnTo>
                  <a:lnTo>
                    <a:pt x="2295" y="1161"/>
                  </a:lnTo>
                  <a:close/>
                </a:path>
              </a:pathLst>
            </a:custGeom>
            <a:solidFill>
              <a:srgbClr val="162f75"/>
            </a:solidFill>
            <a:ln w="0">
              <a:noFill/>
            </a:ln>
          </p:spPr>
          <p:style>
            <a:lnRef idx="0"/>
            <a:fillRef idx="0"/>
            <a:effectRef idx="0"/>
            <a:fontRef idx="minor"/>
          </p:style>
          <p:txBody>
            <a:bodyPr numCol="1" spcCol="0" anchor="t">
              <a:noAutofit/>
            </a:bodyPr>
            <a:p>
              <a:pPr>
                <a:lnSpc>
                  <a:spcPct val="100000"/>
                </a:lnSpc>
              </a:pPr>
              <a:endParaRPr b="0" lang="ru-RU" sz="3200" spc="-1" strike="noStrike">
                <a:solidFill>
                  <a:srgbClr val="000000"/>
                </a:solidFill>
                <a:latin typeface="Calibri"/>
              </a:endParaRPr>
            </a:p>
          </p:txBody>
        </p:sp>
        <p:sp>
          <p:nvSpPr>
            <p:cNvPr id="104" name="Freeform 8" hidden="1"/>
            <p:cNvSpPr/>
            <p:nvPr/>
          </p:nvSpPr>
          <p:spPr>
            <a:xfrm>
              <a:off x="10336680" y="5922000"/>
              <a:ext cx="451440" cy="457560"/>
            </a:xfrm>
            <a:custGeom>
              <a:avLst/>
              <a:gdLst>
                <a:gd name="textAreaLeft" fmla="*/ 0 w 451440"/>
                <a:gd name="textAreaRight" fmla="*/ 451800 w 451440"/>
                <a:gd name="textAreaTop" fmla="*/ 0 h 457560"/>
                <a:gd name="textAreaBottom" fmla="*/ 457920 h 457560"/>
              </a:gdLst>
              <a:ahLst/>
              <a:rect l="textAreaLeft" t="textAreaTop" r="textAreaRight" b="textAreaBottom"/>
              <a:pathLst>
                <a:path w="2029" h="2052">
                  <a:moveTo>
                    <a:pt x="969" y="5"/>
                  </a:moveTo>
                  <a:lnTo>
                    <a:pt x="916" y="11"/>
                  </a:lnTo>
                  <a:lnTo>
                    <a:pt x="863" y="19"/>
                  </a:lnTo>
                  <a:lnTo>
                    <a:pt x="812" y="31"/>
                  </a:lnTo>
                  <a:lnTo>
                    <a:pt x="761" y="43"/>
                  </a:lnTo>
                  <a:lnTo>
                    <a:pt x="711" y="57"/>
                  </a:lnTo>
                  <a:lnTo>
                    <a:pt x="662" y="74"/>
                  </a:lnTo>
                  <a:lnTo>
                    <a:pt x="614" y="92"/>
                  </a:lnTo>
                  <a:lnTo>
                    <a:pt x="566" y="111"/>
                  </a:lnTo>
                  <a:lnTo>
                    <a:pt x="520" y="133"/>
                  </a:lnTo>
                  <a:lnTo>
                    <a:pt x="476" y="156"/>
                  </a:lnTo>
                  <a:lnTo>
                    <a:pt x="432" y="181"/>
                  </a:lnTo>
                  <a:lnTo>
                    <a:pt x="391" y="208"/>
                  </a:lnTo>
                  <a:lnTo>
                    <a:pt x="352" y="235"/>
                  </a:lnTo>
                  <a:lnTo>
                    <a:pt x="313" y="265"/>
                  </a:lnTo>
                  <a:lnTo>
                    <a:pt x="276" y="297"/>
                  </a:lnTo>
                  <a:lnTo>
                    <a:pt x="241" y="328"/>
                  </a:lnTo>
                  <a:lnTo>
                    <a:pt x="209" y="362"/>
                  </a:lnTo>
                  <a:lnTo>
                    <a:pt x="178" y="398"/>
                  </a:lnTo>
                  <a:lnTo>
                    <a:pt x="150" y="434"/>
                  </a:lnTo>
                  <a:lnTo>
                    <a:pt x="122" y="473"/>
                  </a:lnTo>
                  <a:lnTo>
                    <a:pt x="98" y="511"/>
                  </a:lnTo>
                  <a:lnTo>
                    <a:pt x="77" y="552"/>
                  </a:lnTo>
                  <a:lnTo>
                    <a:pt x="59" y="593"/>
                  </a:lnTo>
                  <a:lnTo>
                    <a:pt x="41" y="636"/>
                  </a:lnTo>
                  <a:lnTo>
                    <a:pt x="28" y="681"/>
                  </a:lnTo>
                  <a:lnTo>
                    <a:pt x="16" y="725"/>
                  </a:lnTo>
                  <a:lnTo>
                    <a:pt x="8" y="771"/>
                  </a:lnTo>
                  <a:lnTo>
                    <a:pt x="3" y="818"/>
                  </a:lnTo>
                  <a:lnTo>
                    <a:pt x="0" y="866"/>
                  </a:lnTo>
                  <a:lnTo>
                    <a:pt x="2" y="915"/>
                  </a:lnTo>
                  <a:lnTo>
                    <a:pt x="5" y="965"/>
                  </a:lnTo>
                  <a:lnTo>
                    <a:pt x="13" y="1015"/>
                  </a:lnTo>
                  <a:lnTo>
                    <a:pt x="22" y="1066"/>
                  </a:lnTo>
                  <a:lnTo>
                    <a:pt x="32" y="1116"/>
                  </a:lnTo>
                  <a:lnTo>
                    <a:pt x="44" y="1166"/>
                  </a:lnTo>
                  <a:lnTo>
                    <a:pt x="56" y="1215"/>
                  </a:lnTo>
                  <a:lnTo>
                    <a:pt x="70" y="1263"/>
                  </a:lnTo>
                  <a:lnTo>
                    <a:pt x="84" y="1312"/>
                  </a:lnTo>
                  <a:lnTo>
                    <a:pt x="100" y="1359"/>
                  </a:lnTo>
                  <a:lnTo>
                    <a:pt x="116" y="1405"/>
                  </a:lnTo>
                  <a:lnTo>
                    <a:pt x="134" y="1451"/>
                  </a:lnTo>
                  <a:lnTo>
                    <a:pt x="152" y="1495"/>
                  </a:lnTo>
                  <a:lnTo>
                    <a:pt x="173" y="1538"/>
                  </a:lnTo>
                  <a:lnTo>
                    <a:pt x="193" y="1582"/>
                  </a:lnTo>
                  <a:lnTo>
                    <a:pt x="216" y="1622"/>
                  </a:lnTo>
                  <a:lnTo>
                    <a:pt x="240" y="1661"/>
                  </a:lnTo>
                  <a:lnTo>
                    <a:pt x="265" y="1700"/>
                  </a:lnTo>
                  <a:lnTo>
                    <a:pt x="291" y="1736"/>
                  </a:lnTo>
                  <a:lnTo>
                    <a:pt x="318" y="1771"/>
                  </a:lnTo>
                  <a:lnTo>
                    <a:pt x="347" y="1805"/>
                  </a:lnTo>
                  <a:lnTo>
                    <a:pt x="378" y="1837"/>
                  </a:lnTo>
                  <a:lnTo>
                    <a:pt x="410" y="1867"/>
                  </a:lnTo>
                  <a:lnTo>
                    <a:pt x="443" y="1894"/>
                  </a:lnTo>
                  <a:lnTo>
                    <a:pt x="477" y="1920"/>
                  </a:lnTo>
                  <a:lnTo>
                    <a:pt x="513" y="1944"/>
                  </a:lnTo>
                  <a:lnTo>
                    <a:pt x="551" y="1966"/>
                  </a:lnTo>
                  <a:lnTo>
                    <a:pt x="590" y="1985"/>
                  </a:lnTo>
                  <a:lnTo>
                    <a:pt x="631" y="2003"/>
                  </a:lnTo>
                  <a:lnTo>
                    <a:pt x="673" y="2017"/>
                  </a:lnTo>
                  <a:lnTo>
                    <a:pt x="718" y="2029"/>
                  </a:lnTo>
                  <a:lnTo>
                    <a:pt x="763" y="2039"/>
                  </a:lnTo>
                  <a:lnTo>
                    <a:pt x="810" y="2046"/>
                  </a:lnTo>
                  <a:lnTo>
                    <a:pt x="859" y="2051"/>
                  </a:lnTo>
                  <a:lnTo>
                    <a:pt x="910" y="2052"/>
                  </a:lnTo>
                  <a:lnTo>
                    <a:pt x="962" y="2050"/>
                  </a:lnTo>
                  <a:lnTo>
                    <a:pt x="1013" y="2044"/>
                  </a:lnTo>
                  <a:lnTo>
                    <a:pt x="1063" y="2034"/>
                  </a:lnTo>
                  <a:lnTo>
                    <a:pt x="1113" y="2020"/>
                  </a:lnTo>
                  <a:lnTo>
                    <a:pt x="1162" y="2003"/>
                  </a:lnTo>
                  <a:lnTo>
                    <a:pt x="1211" y="1983"/>
                  </a:lnTo>
                  <a:lnTo>
                    <a:pt x="1259" y="1960"/>
                  </a:lnTo>
                  <a:lnTo>
                    <a:pt x="1307" y="1934"/>
                  </a:lnTo>
                  <a:lnTo>
                    <a:pt x="1353" y="1905"/>
                  </a:lnTo>
                  <a:lnTo>
                    <a:pt x="1398" y="1874"/>
                  </a:lnTo>
                  <a:lnTo>
                    <a:pt x="1443" y="1841"/>
                  </a:lnTo>
                  <a:lnTo>
                    <a:pt x="1486" y="1805"/>
                  </a:lnTo>
                  <a:lnTo>
                    <a:pt x="1528" y="1768"/>
                  </a:lnTo>
                  <a:lnTo>
                    <a:pt x="1569" y="1729"/>
                  </a:lnTo>
                  <a:lnTo>
                    <a:pt x="1608" y="1688"/>
                  </a:lnTo>
                  <a:lnTo>
                    <a:pt x="1647" y="1647"/>
                  </a:lnTo>
                  <a:lnTo>
                    <a:pt x="1683" y="1604"/>
                  </a:lnTo>
                  <a:lnTo>
                    <a:pt x="1719" y="1561"/>
                  </a:lnTo>
                  <a:lnTo>
                    <a:pt x="1753" y="1517"/>
                  </a:lnTo>
                  <a:lnTo>
                    <a:pt x="1785" y="1472"/>
                  </a:lnTo>
                  <a:lnTo>
                    <a:pt x="1814" y="1428"/>
                  </a:lnTo>
                  <a:lnTo>
                    <a:pt x="1843" y="1384"/>
                  </a:lnTo>
                  <a:lnTo>
                    <a:pt x="1870" y="1338"/>
                  </a:lnTo>
                  <a:lnTo>
                    <a:pt x="1895" y="1294"/>
                  </a:lnTo>
                  <a:lnTo>
                    <a:pt x="1918" y="1251"/>
                  </a:lnTo>
                  <a:lnTo>
                    <a:pt x="1939" y="1208"/>
                  </a:lnTo>
                  <a:lnTo>
                    <a:pt x="1958" y="1166"/>
                  </a:lnTo>
                  <a:lnTo>
                    <a:pt x="1974" y="1125"/>
                  </a:lnTo>
                  <a:lnTo>
                    <a:pt x="1989" y="1086"/>
                  </a:lnTo>
                  <a:lnTo>
                    <a:pt x="2001" y="1048"/>
                  </a:lnTo>
                  <a:lnTo>
                    <a:pt x="2010" y="1012"/>
                  </a:lnTo>
                  <a:lnTo>
                    <a:pt x="2018" y="978"/>
                  </a:lnTo>
                  <a:lnTo>
                    <a:pt x="2025" y="927"/>
                  </a:lnTo>
                  <a:lnTo>
                    <a:pt x="2029" y="877"/>
                  </a:lnTo>
                  <a:lnTo>
                    <a:pt x="2028" y="827"/>
                  </a:lnTo>
                  <a:lnTo>
                    <a:pt x="2024" y="778"/>
                  </a:lnTo>
                  <a:lnTo>
                    <a:pt x="2016" y="729"/>
                  </a:lnTo>
                  <a:lnTo>
                    <a:pt x="2005" y="682"/>
                  </a:lnTo>
                  <a:lnTo>
                    <a:pt x="1990" y="635"/>
                  </a:lnTo>
                  <a:lnTo>
                    <a:pt x="1973" y="590"/>
                  </a:lnTo>
                  <a:lnTo>
                    <a:pt x="1952" y="544"/>
                  </a:lnTo>
                  <a:lnTo>
                    <a:pt x="1928" y="500"/>
                  </a:lnTo>
                  <a:lnTo>
                    <a:pt x="1903" y="458"/>
                  </a:lnTo>
                  <a:lnTo>
                    <a:pt x="1874" y="417"/>
                  </a:lnTo>
                  <a:lnTo>
                    <a:pt x="1843" y="376"/>
                  </a:lnTo>
                  <a:lnTo>
                    <a:pt x="1810" y="339"/>
                  </a:lnTo>
                  <a:lnTo>
                    <a:pt x="1773" y="301"/>
                  </a:lnTo>
                  <a:lnTo>
                    <a:pt x="1736" y="266"/>
                  </a:lnTo>
                  <a:lnTo>
                    <a:pt x="1697" y="233"/>
                  </a:lnTo>
                  <a:lnTo>
                    <a:pt x="1656" y="201"/>
                  </a:lnTo>
                  <a:lnTo>
                    <a:pt x="1613" y="172"/>
                  </a:lnTo>
                  <a:lnTo>
                    <a:pt x="1568" y="144"/>
                  </a:lnTo>
                  <a:lnTo>
                    <a:pt x="1522" y="118"/>
                  </a:lnTo>
                  <a:lnTo>
                    <a:pt x="1476" y="95"/>
                  </a:lnTo>
                  <a:lnTo>
                    <a:pt x="1427" y="74"/>
                  </a:lnTo>
                  <a:lnTo>
                    <a:pt x="1379" y="56"/>
                  </a:lnTo>
                  <a:lnTo>
                    <a:pt x="1329" y="40"/>
                  </a:lnTo>
                  <a:lnTo>
                    <a:pt x="1278" y="26"/>
                  </a:lnTo>
                  <a:lnTo>
                    <a:pt x="1227" y="15"/>
                  </a:lnTo>
                  <a:lnTo>
                    <a:pt x="1176" y="7"/>
                  </a:lnTo>
                  <a:lnTo>
                    <a:pt x="1125" y="2"/>
                  </a:lnTo>
                  <a:lnTo>
                    <a:pt x="1072" y="0"/>
                  </a:lnTo>
                  <a:lnTo>
                    <a:pt x="1021" y="0"/>
                  </a:lnTo>
                  <a:lnTo>
                    <a:pt x="969" y="5"/>
                  </a:lnTo>
                  <a:close/>
                  <a:moveTo>
                    <a:pt x="1678" y="1321"/>
                  </a:moveTo>
                  <a:lnTo>
                    <a:pt x="1678" y="1321"/>
                  </a:lnTo>
                  <a:lnTo>
                    <a:pt x="1662" y="1345"/>
                  </a:lnTo>
                  <a:lnTo>
                    <a:pt x="1644" y="1369"/>
                  </a:lnTo>
                  <a:lnTo>
                    <a:pt x="1625" y="1394"/>
                  </a:lnTo>
                  <a:lnTo>
                    <a:pt x="1603" y="1419"/>
                  </a:lnTo>
                  <a:lnTo>
                    <a:pt x="1579" y="1444"/>
                  </a:lnTo>
                  <a:lnTo>
                    <a:pt x="1554" y="1470"/>
                  </a:lnTo>
                  <a:lnTo>
                    <a:pt x="1528" y="1495"/>
                  </a:lnTo>
                  <a:lnTo>
                    <a:pt x="1500" y="1521"/>
                  </a:lnTo>
                  <a:lnTo>
                    <a:pt x="1469" y="1546"/>
                  </a:lnTo>
                  <a:lnTo>
                    <a:pt x="1438" y="1571"/>
                  </a:lnTo>
                  <a:lnTo>
                    <a:pt x="1405" y="1596"/>
                  </a:lnTo>
                  <a:lnTo>
                    <a:pt x="1372" y="1620"/>
                  </a:lnTo>
                  <a:lnTo>
                    <a:pt x="1337" y="1643"/>
                  </a:lnTo>
                  <a:lnTo>
                    <a:pt x="1301" y="1666"/>
                  </a:lnTo>
                  <a:lnTo>
                    <a:pt x="1265" y="1687"/>
                  </a:lnTo>
                  <a:lnTo>
                    <a:pt x="1227" y="1708"/>
                  </a:lnTo>
                  <a:lnTo>
                    <a:pt x="1190" y="1727"/>
                  </a:lnTo>
                  <a:lnTo>
                    <a:pt x="1151" y="1745"/>
                  </a:lnTo>
                  <a:lnTo>
                    <a:pt x="1112" y="1762"/>
                  </a:lnTo>
                  <a:lnTo>
                    <a:pt x="1072" y="1777"/>
                  </a:lnTo>
                  <a:lnTo>
                    <a:pt x="1032" y="1791"/>
                  </a:lnTo>
                  <a:lnTo>
                    <a:pt x="992" y="1802"/>
                  </a:lnTo>
                  <a:lnTo>
                    <a:pt x="952" y="1812"/>
                  </a:lnTo>
                  <a:lnTo>
                    <a:pt x="912" y="1820"/>
                  </a:lnTo>
                  <a:lnTo>
                    <a:pt x="873" y="1826"/>
                  </a:lnTo>
                  <a:lnTo>
                    <a:pt x="833" y="1828"/>
                  </a:lnTo>
                  <a:lnTo>
                    <a:pt x="794" y="1829"/>
                  </a:lnTo>
                  <a:lnTo>
                    <a:pt x="755" y="1828"/>
                  </a:lnTo>
                  <a:lnTo>
                    <a:pt x="716" y="1824"/>
                  </a:lnTo>
                  <a:lnTo>
                    <a:pt x="679" y="1817"/>
                  </a:lnTo>
                  <a:lnTo>
                    <a:pt x="642" y="1806"/>
                  </a:lnTo>
                  <a:lnTo>
                    <a:pt x="606" y="1794"/>
                  </a:lnTo>
                  <a:lnTo>
                    <a:pt x="572" y="1779"/>
                  </a:lnTo>
                  <a:lnTo>
                    <a:pt x="539" y="1762"/>
                  </a:lnTo>
                  <a:lnTo>
                    <a:pt x="509" y="1744"/>
                  </a:lnTo>
                  <a:lnTo>
                    <a:pt x="480" y="1724"/>
                  </a:lnTo>
                  <a:lnTo>
                    <a:pt x="453" y="1703"/>
                  </a:lnTo>
                  <a:lnTo>
                    <a:pt x="429" y="1680"/>
                  </a:lnTo>
                  <a:lnTo>
                    <a:pt x="405" y="1655"/>
                  </a:lnTo>
                  <a:lnTo>
                    <a:pt x="385" y="1630"/>
                  </a:lnTo>
                  <a:lnTo>
                    <a:pt x="365" y="1603"/>
                  </a:lnTo>
                  <a:lnTo>
                    <a:pt x="347" y="1576"/>
                  </a:lnTo>
                  <a:lnTo>
                    <a:pt x="331" y="1546"/>
                  </a:lnTo>
                  <a:lnTo>
                    <a:pt x="317" y="1517"/>
                  </a:lnTo>
                  <a:lnTo>
                    <a:pt x="304" y="1485"/>
                  </a:lnTo>
                  <a:lnTo>
                    <a:pt x="293" y="1453"/>
                  </a:lnTo>
                  <a:lnTo>
                    <a:pt x="283" y="1420"/>
                  </a:lnTo>
                  <a:lnTo>
                    <a:pt x="275" y="1386"/>
                  </a:lnTo>
                  <a:lnTo>
                    <a:pt x="267" y="1351"/>
                  </a:lnTo>
                  <a:lnTo>
                    <a:pt x="263" y="1316"/>
                  </a:lnTo>
                  <a:lnTo>
                    <a:pt x="258" y="1279"/>
                  </a:lnTo>
                  <a:lnTo>
                    <a:pt x="255" y="1243"/>
                  </a:lnTo>
                  <a:lnTo>
                    <a:pt x="252" y="1205"/>
                  </a:lnTo>
                  <a:lnTo>
                    <a:pt x="252" y="1167"/>
                  </a:lnTo>
                  <a:lnTo>
                    <a:pt x="252" y="1128"/>
                  </a:lnTo>
                  <a:lnTo>
                    <a:pt x="255" y="1090"/>
                  </a:lnTo>
                  <a:lnTo>
                    <a:pt x="257" y="1050"/>
                  </a:lnTo>
                  <a:lnTo>
                    <a:pt x="260" y="1010"/>
                  </a:lnTo>
                  <a:lnTo>
                    <a:pt x="265" y="970"/>
                  </a:lnTo>
                  <a:lnTo>
                    <a:pt x="271" y="931"/>
                  </a:lnTo>
                  <a:lnTo>
                    <a:pt x="277" y="890"/>
                  </a:lnTo>
                  <a:lnTo>
                    <a:pt x="284" y="849"/>
                  </a:lnTo>
                  <a:lnTo>
                    <a:pt x="293" y="809"/>
                  </a:lnTo>
                  <a:lnTo>
                    <a:pt x="301" y="768"/>
                  </a:lnTo>
                  <a:lnTo>
                    <a:pt x="312" y="728"/>
                  </a:lnTo>
                  <a:lnTo>
                    <a:pt x="325" y="690"/>
                  </a:lnTo>
                  <a:lnTo>
                    <a:pt x="340" y="652"/>
                  </a:lnTo>
                  <a:lnTo>
                    <a:pt x="357" y="617"/>
                  </a:lnTo>
                  <a:lnTo>
                    <a:pt x="375" y="583"/>
                  </a:lnTo>
                  <a:lnTo>
                    <a:pt x="397" y="550"/>
                  </a:lnTo>
                  <a:lnTo>
                    <a:pt x="419" y="518"/>
                  </a:lnTo>
                  <a:lnTo>
                    <a:pt x="444" y="489"/>
                  </a:lnTo>
                  <a:lnTo>
                    <a:pt x="470" y="460"/>
                  </a:lnTo>
                  <a:lnTo>
                    <a:pt x="497" y="434"/>
                  </a:lnTo>
                  <a:lnTo>
                    <a:pt x="527" y="408"/>
                  </a:lnTo>
                  <a:lnTo>
                    <a:pt x="557" y="385"/>
                  </a:lnTo>
                  <a:lnTo>
                    <a:pt x="589" y="362"/>
                  </a:lnTo>
                  <a:lnTo>
                    <a:pt x="622" y="342"/>
                  </a:lnTo>
                  <a:lnTo>
                    <a:pt x="656" y="323"/>
                  </a:lnTo>
                  <a:lnTo>
                    <a:pt x="691" y="306"/>
                  </a:lnTo>
                  <a:lnTo>
                    <a:pt x="727" y="290"/>
                  </a:lnTo>
                  <a:lnTo>
                    <a:pt x="764" y="276"/>
                  </a:lnTo>
                  <a:lnTo>
                    <a:pt x="802" y="264"/>
                  </a:lnTo>
                  <a:lnTo>
                    <a:pt x="840" y="252"/>
                  </a:lnTo>
                  <a:lnTo>
                    <a:pt x="878" y="243"/>
                  </a:lnTo>
                  <a:lnTo>
                    <a:pt x="918" y="235"/>
                  </a:lnTo>
                  <a:lnTo>
                    <a:pt x="957" y="230"/>
                  </a:lnTo>
                  <a:lnTo>
                    <a:pt x="997" y="225"/>
                  </a:lnTo>
                  <a:lnTo>
                    <a:pt x="1037" y="223"/>
                  </a:lnTo>
                  <a:lnTo>
                    <a:pt x="1078" y="222"/>
                  </a:lnTo>
                  <a:lnTo>
                    <a:pt x="1118" y="223"/>
                  </a:lnTo>
                  <a:lnTo>
                    <a:pt x="1158" y="225"/>
                  </a:lnTo>
                  <a:lnTo>
                    <a:pt x="1198" y="230"/>
                  </a:lnTo>
                  <a:lnTo>
                    <a:pt x="1237" y="235"/>
                  </a:lnTo>
                  <a:lnTo>
                    <a:pt x="1276" y="243"/>
                  </a:lnTo>
                  <a:lnTo>
                    <a:pt x="1315" y="253"/>
                  </a:lnTo>
                  <a:lnTo>
                    <a:pt x="1351" y="265"/>
                  </a:lnTo>
                  <a:lnTo>
                    <a:pt x="1387" y="278"/>
                  </a:lnTo>
                  <a:lnTo>
                    <a:pt x="1421" y="295"/>
                  </a:lnTo>
                  <a:lnTo>
                    <a:pt x="1454" y="315"/>
                  </a:lnTo>
                  <a:lnTo>
                    <a:pt x="1485" y="336"/>
                  </a:lnTo>
                  <a:lnTo>
                    <a:pt x="1516" y="359"/>
                  </a:lnTo>
                  <a:lnTo>
                    <a:pt x="1544" y="385"/>
                  </a:lnTo>
                  <a:lnTo>
                    <a:pt x="1571" y="412"/>
                  </a:lnTo>
                  <a:lnTo>
                    <a:pt x="1597" y="442"/>
                  </a:lnTo>
                  <a:lnTo>
                    <a:pt x="1622" y="473"/>
                  </a:lnTo>
                  <a:lnTo>
                    <a:pt x="1643" y="506"/>
                  </a:lnTo>
                  <a:lnTo>
                    <a:pt x="1665" y="539"/>
                  </a:lnTo>
                  <a:lnTo>
                    <a:pt x="1684" y="574"/>
                  </a:lnTo>
                  <a:lnTo>
                    <a:pt x="1701" y="610"/>
                  </a:lnTo>
                  <a:lnTo>
                    <a:pt x="1717" y="648"/>
                  </a:lnTo>
                  <a:lnTo>
                    <a:pt x="1731" y="686"/>
                  </a:lnTo>
                  <a:lnTo>
                    <a:pt x="1744" y="725"/>
                  </a:lnTo>
                  <a:lnTo>
                    <a:pt x="1754" y="765"/>
                  </a:lnTo>
                  <a:lnTo>
                    <a:pt x="1763" y="806"/>
                  </a:lnTo>
                  <a:lnTo>
                    <a:pt x="1769" y="845"/>
                  </a:lnTo>
                  <a:lnTo>
                    <a:pt x="1773" y="887"/>
                  </a:lnTo>
                  <a:lnTo>
                    <a:pt x="1776" y="928"/>
                  </a:lnTo>
                  <a:lnTo>
                    <a:pt x="1777" y="969"/>
                  </a:lnTo>
                  <a:lnTo>
                    <a:pt x="1774" y="1010"/>
                  </a:lnTo>
                  <a:lnTo>
                    <a:pt x="1770" y="1051"/>
                  </a:lnTo>
                  <a:lnTo>
                    <a:pt x="1764" y="1092"/>
                  </a:lnTo>
                  <a:lnTo>
                    <a:pt x="1755" y="1132"/>
                  </a:lnTo>
                  <a:lnTo>
                    <a:pt x="1745" y="1171"/>
                  </a:lnTo>
                  <a:lnTo>
                    <a:pt x="1731" y="1210"/>
                  </a:lnTo>
                  <a:lnTo>
                    <a:pt x="1716" y="1249"/>
                  </a:lnTo>
                  <a:lnTo>
                    <a:pt x="1698" y="1285"/>
                  </a:lnTo>
                  <a:lnTo>
                    <a:pt x="1678" y="1321"/>
                  </a:lnTo>
                  <a:close/>
                </a:path>
              </a:pathLst>
            </a:custGeom>
            <a:solidFill>
              <a:srgbClr val="61bae9"/>
            </a:solidFill>
            <a:ln w="0">
              <a:noFill/>
            </a:ln>
          </p:spPr>
          <p:style>
            <a:lnRef idx="0"/>
            <a:fillRef idx="0"/>
            <a:effectRef idx="0"/>
            <a:fontRef idx="minor"/>
          </p:style>
          <p:txBody>
            <a:bodyPr numCol="1" spcCol="0" anchor="t">
              <a:noAutofit/>
            </a:bodyPr>
            <a:p>
              <a:pPr>
                <a:lnSpc>
                  <a:spcPct val="100000"/>
                </a:lnSpc>
              </a:pPr>
              <a:endParaRPr b="0" lang="ru-RU" sz="3200" spc="-1" strike="noStrike">
                <a:solidFill>
                  <a:srgbClr val="000000"/>
                </a:solidFill>
                <a:latin typeface="Calibri"/>
              </a:endParaRPr>
            </a:p>
          </p:txBody>
        </p:sp>
        <p:sp>
          <p:nvSpPr>
            <p:cNvPr id="105" name="Freeform 9" hidden="1"/>
            <p:cNvSpPr/>
            <p:nvPr/>
          </p:nvSpPr>
          <p:spPr>
            <a:xfrm>
              <a:off x="10392480" y="5971680"/>
              <a:ext cx="339120" cy="357840"/>
            </a:xfrm>
            <a:custGeom>
              <a:avLst/>
              <a:gdLst>
                <a:gd name="textAreaLeft" fmla="*/ 0 w 339120"/>
                <a:gd name="textAreaRight" fmla="*/ 339480 w 339120"/>
                <a:gd name="textAreaTop" fmla="*/ 0 h 357840"/>
                <a:gd name="textAreaBottom" fmla="*/ 358200 h 357840"/>
              </a:gdLst>
              <a:ahLst/>
              <a:rect l="textAreaLeft" t="textAreaTop" r="textAreaRight" b="textAreaBottom"/>
              <a:pathLst>
                <a:path w="1525" h="1607">
                  <a:moveTo>
                    <a:pt x="1063" y="31"/>
                  </a:moveTo>
                  <a:lnTo>
                    <a:pt x="1024" y="21"/>
                  </a:lnTo>
                  <a:lnTo>
                    <a:pt x="985" y="13"/>
                  </a:lnTo>
                  <a:lnTo>
                    <a:pt x="946" y="8"/>
                  </a:lnTo>
                  <a:lnTo>
                    <a:pt x="906" y="3"/>
                  </a:lnTo>
                  <a:lnTo>
                    <a:pt x="866" y="1"/>
                  </a:lnTo>
                  <a:lnTo>
                    <a:pt x="826" y="0"/>
                  </a:lnTo>
                  <a:lnTo>
                    <a:pt x="785" y="1"/>
                  </a:lnTo>
                  <a:lnTo>
                    <a:pt x="745" y="3"/>
                  </a:lnTo>
                  <a:lnTo>
                    <a:pt x="705" y="8"/>
                  </a:lnTo>
                  <a:lnTo>
                    <a:pt x="666" y="13"/>
                  </a:lnTo>
                  <a:lnTo>
                    <a:pt x="626" y="21"/>
                  </a:lnTo>
                  <a:lnTo>
                    <a:pt x="588" y="30"/>
                  </a:lnTo>
                  <a:lnTo>
                    <a:pt x="550" y="42"/>
                  </a:lnTo>
                  <a:lnTo>
                    <a:pt x="512" y="54"/>
                  </a:lnTo>
                  <a:lnTo>
                    <a:pt x="475" y="68"/>
                  </a:lnTo>
                  <a:lnTo>
                    <a:pt x="439" y="84"/>
                  </a:lnTo>
                  <a:lnTo>
                    <a:pt x="404" y="101"/>
                  </a:lnTo>
                  <a:lnTo>
                    <a:pt x="370" y="120"/>
                  </a:lnTo>
                  <a:lnTo>
                    <a:pt x="337" y="140"/>
                  </a:lnTo>
                  <a:lnTo>
                    <a:pt x="305" y="163"/>
                  </a:lnTo>
                  <a:lnTo>
                    <a:pt x="275" y="186"/>
                  </a:lnTo>
                  <a:lnTo>
                    <a:pt x="245" y="212"/>
                  </a:lnTo>
                  <a:lnTo>
                    <a:pt x="218" y="238"/>
                  </a:lnTo>
                  <a:lnTo>
                    <a:pt x="192" y="267"/>
                  </a:lnTo>
                  <a:lnTo>
                    <a:pt x="167" y="296"/>
                  </a:lnTo>
                  <a:lnTo>
                    <a:pt x="145" y="328"/>
                  </a:lnTo>
                  <a:lnTo>
                    <a:pt x="123" y="361"/>
                  </a:lnTo>
                  <a:lnTo>
                    <a:pt x="105" y="395"/>
                  </a:lnTo>
                  <a:lnTo>
                    <a:pt x="88" y="430"/>
                  </a:lnTo>
                  <a:lnTo>
                    <a:pt x="73" y="468"/>
                  </a:lnTo>
                  <a:lnTo>
                    <a:pt x="60" y="506"/>
                  </a:lnTo>
                  <a:lnTo>
                    <a:pt x="49" y="546"/>
                  </a:lnTo>
                  <a:lnTo>
                    <a:pt x="41" y="587"/>
                  </a:lnTo>
                  <a:lnTo>
                    <a:pt x="32" y="627"/>
                  </a:lnTo>
                  <a:lnTo>
                    <a:pt x="25" y="668"/>
                  </a:lnTo>
                  <a:lnTo>
                    <a:pt x="19" y="709"/>
                  </a:lnTo>
                  <a:lnTo>
                    <a:pt x="13" y="748"/>
                  </a:lnTo>
                  <a:lnTo>
                    <a:pt x="8" y="788"/>
                  </a:lnTo>
                  <a:lnTo>
                    <a:pt x="5" y="828"/>
                  </a:lnTo>
                  <a:lnTo>
                    <a:pt x="3" y="868"/>
                  </a:lnTo>
                  <a:lnTo>
                    <a:pt x="0" y="906"/>
                  </a:lnTo>
                  <a:lnTo>
                    <a:pt x="0" y="945"/>
                  </a:lnTo>
                  <a:lnTo>
                    <a:pt x="0" y="983"/>
                  </a:lnTo>
                  <a:lnTo>
                    <a:pt x="3" y="1021"/>
                  </a:lnTo>
                  <a:lnTo>
                    <a:pt x="6" y="1057"/>
                  </a:lnTo>
                  <a:lnTo>
                    <a:pt x="11" y="1094"/>
                  </a:lnTo>
                  <a:lnTo>
                    <a:pt x="15" y="1129"/>
                  </a:lnTo>
                  <a:lnTo>
                    <a:pt x="23" y="1164"/>
                  </a:lnTo>
                  <a:lnTo>
                    <a:pt x="31" y="1198"/>
                  </a:lnTo>
                  <a:lnTo>
                    <a:pt x="41" y="1231"/>
                  </a:lnTo>
                  <a:lnTo>
                    <a:pt x="52" y="1263"/>
                  </a:lnTo>
                  <a:lnTo>
                    <a:pt x="65" y="1295"/>
                  </a:lnTo>
                  <a:lnTo>
                    <a:pt x="79" y="1324"/>
                  </a:lnTo>
                  <a:lnTo>
                    <a:pt x="95" y="1354"/>
                  </a:lnTo>
                  <a:lnTo>
                    <a:pt x="113" y="1381"/>
                  </a:lnTo>
                  <a:lnTo>
                    <a:pt x="133" y="1408"/>
                  </a:lnTo>
                  <a:lnTo>
                    <a:pt x="153" y="1433"/>
                  </a:lnTo>
                  <a:lnTo>
                    <a:pt x="177" y="1458"/>
                  </a:lnTo>
                  <a:lnTo>
                    <a:pt x="201" y="1481"/>
                  </a:lnTo>
                  <a:lnTo>
                    <a:pt x="228" y="1502"/>
                  </a:lnTo>
                  <a:lnTo>
                    <a:pt x="257" y="1522"/>
                  </a:lnTo>
                  <a:lnTo>
                    <a:pt x="287" y="1540"/>
                  </a:lnTo>
                  <a:lnTo>
                    <a:pt x="320" y="1557"/>
                  </a:lnTo>
                  <a:lnTo>
                    <a:pt x="354" y="1572"/>
                  </a:lnTo>
                  <a:lnTo>
                    <a:pt x="390" y="1584"/>
                  </a:lnTo>
                  <a:lnTo>
                    <a:pt x="427" y="1595"/>
                  </a:lnTo>
                  <a:lnTo>
                    <a:pt x="464" y="1602"/>
                  </a:lnTo>
                  <a:lnTo>
                    <a:pt x="503" y="1606"/>
                  </a:lnTo>
                  <a:lnTo>
                    <a:pt x="542" y="1607"/>
                  </a:lnTo>
                  <a:lnTo>
                    <a:pt x="581" y="1606"/>
                  </a:lnTo>
                  <a:lnTo>
                    <a:pt x="621" y="1604"/>
                  </a:lnTo>
                  <a:lnTo>
                    <a:pt x="660" y="1598"/>
                  </a:lnTo>
                  <a:lnTo>
                    <a:pt x="700" y="1590"/>
                  </a:lnTo>
                  <a:lnTo>
                    <a:pt x="740" y="1580"/>
                  </a:lnTo>
                  <a:lnTo>
                    <a:pt x="780" y="1569"/>
                  </a:lnTo>
                  <a:lnTo>
                    <a:pt x="820" y="1555"/>
                  </a:lnTo>
                  <a:lnTo>
                    <a:pt x="860" y="1540"/>
                  </a:lnTo>
                  <a:lnTo>
                    <a:pt x="899" y="1523"/>
                  </a:lnTo>
                  <a:lnTo>
                    <a:pt x="938" y="1505"/>
                  </a:lnTo>
                  <a:lnTo>
                    <a:pt x="975" y="1486"/>
                  </a:lnTo>
                  <a:lnTo>
                    <a:pt x="1013" y="1465"/>
                  </a:lnTo>
                  <a:lnTo>
                    <a:pt x="1049" y="1444"/>
                  </a:lnTo>
                  <a:lnTo>
                    <a:pt x="1085" y="1421"/>
                  </a:lnTo>
                  <a:lnTo>
                    <a:pt x="1120" y="1398"/>
                  </a:lnTo>
                  <a:lnTo>
                    <a:pt x="1153" y="1374"/>
                  </a:lnTo>
                  <a:lnTo>
                    <a:pt x="1186" y="1349"/>
                  </a:lnTo>
                  <a:lnTo>
                    <a:pt x="1217" y="1324"/>
                  </a:lnTo>
                  <a:lnTo>
                    <a:pt x="1248" y="1299"/>
                  </a:lnTo>
                  <a:lnTo>
                    <a:pt x="1276" y="1273"/>
                  </a:lnTo>
                  <a:lnTo>
                    <a:pt x="1302" y="1248"/>
                  </a:lnTo>
                  <a:lnTo>
                    <a:pt x="1327" y="1222"/>
                  </a:lnTo>
                  <a:lnTo>
                    <a:pt x="1351" y="1197"/>
                  </a:lnTo>
                  <a:lnTo>
                    <a:pt x="1373" y="1172"/>
                  </a:lnTo>
                  <a:lnTo>
                    <a:pt x="1392" y="1147"/>
                  </a:lnTo>
                  <a:lnTo>
                    <a:pt x="1410" y="1123"/>
                  </a:lnTo>
                  <a:lnTo>
                    <a:pt x="1426" y="1099"/>
                  </a:lnTo>
                  <a:lnTo>
                    <a:pt x="1446" y="1063"/>
                  </a:lnTo>
                  <a:lnTo>
                    <a:pt x="1464" y="1027"/>
                  </a:lnTo>
                  <a:lnTo>
                    <a:pt x="1479" y="988"/>
                  </a:lnTo>
                  <a:lnTo>
                    <a:pt x="1493" y="949"/>
                  </a:lnTo>
                  <a:lnTo>
                    <a:pt x="1503" y="910"/>
                  </a:lnTo>
                  <a:lnTo>
                    <a:pt x="1512" y="870"/>
                  </a:lnTo>
                  <a:lnTo>
                    <a:pt x="1518" y="829"/>
                  </a:lnTo>
                  <a:lnTo>
                    <a:pt x="1522" y="788"/>
                  </a:lnTo>
                  <a:lnTo>
                    <a:pt x="1525" y="747"/>
                  </a:lnTo>
                  <a:lnTo>
                    <a:pt x="1524" y="706"/>
                  </a:lnTo>
                  <a:lnTo>
                    <a:pt x="1521" y="665"/>
                  </a:lnTo>
                  <a:lnTo>
                    <a:pt x="1517" y="623"/>
                  </a:lnTo>
                  <a:lnTo>
                    <a:pt x="1511" y="584"/>
                  </a:lnTo>
                  <a:lnTo>
                    <a:pt x="1502" y="543"/>
                  </a:lnTo>
                  <a:lnTo>
                    <a:pt x="1492" y="503"/>
                  </a:lnTo>
                  <a:lnTo>
                    <a:pt x="1479" y="464"/>
                  </a:lnTo>
                  <a:lnTo>
                    <a:pt x="1465" y="426"/>
                  </a:lnTo>
                  <a:lnTo>
                    <a:pt x="1449" y="388"/>
                  </a:lnTo>
                  <a:lnTo>
                    <a:pt x="1432" y="352"/>
                  </a:lnTo>
                  <a:lnTo>
                    <a:pt x="1413" y="317"/>
                  </a:lnTo>
                  <a:lnTo>
                    <a:pt x="1391" y="284"/>
                  </a:lnTo>
                  <a:lnTo>
                    <a:pt x="1370" y="251"/>
                  </a:lnTo>
                  <a:lnTo>
                    <a:pt x="1345" y="220"/>
                  </a:lnTo>
                  <a:lnTo>
                    <a:pt x="1319" y="190"/>
                  </a:lnTo>
                  <a:lnTo>
                    <a:pt x="1292" y="163"/>
                  </a:lnTo>
                  <a:lnTo>
                    <a:pt x="1264" y="137"/>
                  </a:lnTo>
                  <a:lnTo>
                    <a:pt x="1233" y="114"/>
                  </a:lnTo>
                  <a:lnTo>
                    <a:pt x="1202" y="93"/>
                  </a:lnTo>
                  <a:lnTo>
                    <a:pt x="1169" y="73"/>
                  </a:lnTo>
                  <a:lnTo>
                    <a:pt x="1135" y="56"/>
                  </a:lnTo>
                  <a:lnTo>
                    <a:pt x="1099" y="43"/>
                  </a:lnTo>
                  <a:lnTo>
                    <a:pt x="1063" y="31"/>
                  </a:lnTo>
                  <a:close/>
                  <a:moveTo>
                    <a:pt x="1288" y="1105"/>
                  </a:moveTo>
                  <a:lnTo>
                    <a:pt x="1288" y="1105"/>
                  </a:lnTo>
                  <a:lnTo>
                    <a:pt x="1276" y="1123"/>
                  </a:lnTo>
                  <a:lnTo>
                    <a:pt x="1262" y="1141"/>
                  </a:lnTo>
                  <a:lnTo>
                    <a:pt x="1247" y="1160"/>
                  </a:lnTo>
                  <a:lnTo>
                    <a:pt x="1229" y="1178"/>
                  </a:lnTo>
                  <a:lnTo>
                    <a:pt x="1211" y="1196"/>
                  </a:lnTo>
                  <a:lnTo>
                    <a:pt x="1191" y="1214"/>
                  </a:lnTo>
                  <a:lnTo>
                    <a:pt x="1169" y="1232"/>
                  </a:lnTo>
                  <a:lnTo>
                    <a:pt x="1146" y="1250"/>
                  </a:lnTo>
                  <a:lnTo>
                    <a:pt x="1122" y="1268"/>
                  </a:lnTo>
                  <a:lnTo>
                    <a:pt x="1097" y="1285"/>
                  </a:lnTo>
                  <a:lnTo>
                    <a:pt x="1071" y="1300"/>
                  </a:lnTo>
                  <a:lnTo>
                    <a:pt x="1044" y="1316"/>
                  </a:lnTo>
                  <a:lnTo>
                    <a:pt x="1015" y="1332"/>
                  </a:lnTo>
                  <a:lnTo>
                    <a:pt x="987" y="1347"/>
                  </a:lnTo>
                  <a:lnTo>
                    <a:pt x="957" y="1361"/>
                  </a:lnTo>
                  <a:lnTo>
                    <a:pt x="927" y="1374"/>
                  </a:lnTo>
                  <a:lnTo>
                    <a:pt x="896" y="1386"/>
                  </a:lnTo>
                  <a:lnTo>
                    <a:pt x="865" y="1397"/>
                  </a:lnTo>
                  <a:lnTo>
                    <a:pt x="834" y="1407"/>
                  </a:lnTo>
                  <a:lnTo>
                    <a:pt x="802" y="1416"/>
                  </a:lnTo>
                  <a:lnTo>
                    <a:pt x="770" y="1424"/>
                  </a:lnTo>
                  <a:lnTo>
                    <a:pt x="738" y="1431"/>
                  </a:lnTo>
                  <a:lnTo>
                    <a:pt x="705" y="1436"/>
                  </a:lnTo>
                  <a:lnTo>
                    <a:pt x="673" y="1440"/>
                  </a:lnTo>
                  <a:lnTo>
                    <a:pt x="641" y="1442"/>
                  </a:lnTo>
                  <a:lnTo>
                    <a:pt x="610" y="1442"/>
                  </a:lnTo>
                  <a:lnTo>
                    <a:pt x="578" y="1442"/>
                  </a:lnTo>
                  <a:lnTo>
                    <a:pt x="548" y="1439"/>
                  </a:lnTo>
                  <a:lnTo>
                    <a:pt x="518" y="1435"/>
                  </a:lnTo>
                  <a:lnTo>
                    <a:pt x="488" y="1429"/>
                  </a:lnTo>
                  <a:lnTo>
                    <a:pt x="459" y="1421"/>
                  </a:lnTo>
                  <a:lnTo>
                    <a:pt x="431" y="1411"/>
                  </a:lnTo>
                  <a:lnTo>
                    <a:pt x="404" y="1398"/>
                  </a:lnTo>
                  <a:lnTo>
                    <a:pt x="379" y="1386"/>
                  </a:lnTo>
                  <a:lnTo>
                    <a:pt x="355" y="1371"/>
                  </a:lnTo>
                  <a:lnTo>
                    <a:pt x="333" y="1356"/>
                  </a:lnTo>
                  <a:lnTo>
                    <a:pt x="312" y="1339"/>
                  </a:lnTo>
                  <a:lnTo>
                    <a:pt x="292" y="1321"/>
                  </a:lnTo>
                  <a:lnTo>
                    <a:pt x="275" y="1303"/>
                  </a:lnTo>
                  <a:lnTo>
                    <a:pt x="258" y="1283"/>
                  </a:lnTo>
                  <a:lnTo>
                    <a:pt x="243" y="1262"/>
                  </a:lnTo>
                  <a:lnTo>
                    <a:pt x="230" y="1240"/>
                  </a:lnTo>
                  <a:lnTo>
                    <a:pt x="217" y="1219"/>
                  </a:lnTo>
                  <a:lnTo>
                    <a:pt x="206" y="1195"/>
                  </a:lnTo>
                  <a:lnTo>
                    <a:pt x="195" y="1171"/>
                  </a:lnTo>
                  <a:lnTo>
                    <a:pt x="186" y="1146"/>
                  </a:lnTo>
                  <a:lnTo>
                    <a:pt x="179" y="1120"/>
                  </a:lnTo>
                  <a:lnTo>
                    <a:pt x="173" y="1094"/>
                  </a:lnTo>
                  <a:lnTo>
                    <a:pt x="167" y="1066"/>
                  </a:lnTo>
                  <a:lnTo>
                    <a:pt x="162" y="1039"/>
                  </a:lnTo>
                  <a:lnTo>
                    <a:pt x="159" y="1012"/>
                  </a:lnTo>
                  <a:lnTo>
                    <a:pt x="157" y="982"/>
                  </a:lnTo>
                  <a:lnTo>
                    <a:pt x="155" y="954"/>
                  </a:lnTo>
                  <a:lnTo>
                    <a:pt x="154" y="924"/>
                  </a:lnTo>
                  <a:lnTo>
                    <a:pt x="154" y="895"/>
                  </a:lnTo>
                  <a:lnTo>
                    <a:pt x="155" y="864"/>
                  </a:lnTo>
                  <a:lnTo>
                    <a:pt x="158" y="835"/>
                  </a:lnTo>
                  <a:lnTo>
                    <a:pt x="161" y="804"/>
                  </a:lnTo>
                  <a:lnTo>
                    <a:pt x="165" y="772"/>
                  </a:lnTo>
                  <a:lnTo>
                    <a:pt x="168" y="741"/>
                  </a:lnTo>
                  <a:lnTo>
                    <a:pt x="174" y="711"/>
                  </a:lnTo>
                  <a:lnTo>
                    <a:pt x="179" y="679"/>
                  </a:lnTo>
                  <a:lnTo>
                    <a:pt x="185" y="647"/>
                  </a:lnTo>
                  <a:lnTo>
                    <a:pt x="192" y="617"/>
                  </a:lnTo>
                  <a:lnTo>
                    <a:pt x="200" y="586"/>
                  </a:lnTo>
                  <a:lnTo>
                    <a:pt x="210" y="555"/>
                  </a:lnTo>
                  <a:lnTo>
                    <a:pt x="222" y="526"/>
                  </a:lnTo>
                  <a:lnTo>
                    <a:pt x="235" y="497"/>
                  </a:lnTo>
                  <a:lnTo>
                    <a:pt x="251" y="470"/>
                  </a:lnTo>
                  <a:lnTo>
                    <a:pt x="268" y="444"/>
                  </a:lnTo>
                  <a:lnTo>
                    <a:pt x="287" y="419"/>
                  </a:lnTo>
                  <a:lnTo>
                    <a:pt x="306" y="394"/>
                  </a:lnTo>
                  <a:lnTo>
                    <a:pt x="328" y="371"/>
                  </a:lnTo>
                  <a:lnTo>
                    <a:pt x="350" y="348"/>
                  </a:lnTo>
                  <a:lnTo>
                    <a:pt x="373" y="328"/>
                  </a:lnTo>
                  <a:lnTo>
                    <a:pt x="398" y="307"/>
                  </a:lnTo>
                  <a:lnTo>
                    <a:pt x="424" y="289"/>
                  </a:lnTo>
                  <a:lnTo>
                    <a:pt x="452" y="271"/>
                  </a:lnTo>
                  <a:lnTo>
                    <a:pt x="479" y="255"/>
                  </a:lnTo>
                  <a:lnTo>
                    <a:pt x="508" y="240"/>
                  </a:lnTo>
                  <a:lnTo>
                    <a:pt x="536" y="227"/>
                  </a:lnTo>
                  <a:lnTo>
                    <a:pt x="567" y="214"/>
                  </a:lnTo>
                  <a:lnTo>
                    <a:pt x="597" y="203"/>
                  </a:lnTo>
                  <a:lnTo>
                    <a:pt x="627" y="193"/>
                  </a:lnTo>
                  <a:lnTo>
                    <a:pt x="659" y="185"/>
                  </a:lnTo>
                  <a:lnTo>
                    <a:pt x="690" y="178"/>
                  </a:lnTo>
                  <a:lnTo>
                    <a:pt x="722" y="172"/>
                  </a:lnTo>
                  <a:lnTo>
                    <a:pt x="754" y="168"/>
                  </a:lnTo>
                  <a:lnTo>
                    <a:pt x="786" y="165"/>
                  </a:lnTo>
                  <a:lnTo>
                    <a:pt x="818" y="164"/>
                  </a:lnTo>
                  <a:lnTo>
                    <a:pt x="850" y="165"/>
                  </a:lnTo>
                  <a:lnTo>
                    <a:pt x="881" y="168"/>
                  </a:lnTo>
                  <a:lnTo>
                    <a:pt x="912" y="171"/>
                  </a:lnTo>
                  <a:lnTo>
                    <a:pt x="943" y="177"/>
                  </a:lnTo>
                  <a:lnTo>
                    <a:pt x="973" y="184"/>
                  </a:lnTo>
                  <a:lnTo>
                    <a:pt x="1004" y="193"/>
                  </a:lnTo>
                  <a:lnTo>
                    <a:pt x="1033" y="203"/>
                  </a:lnTo>
                  <a:lnTo>
                    <a:pt x="1062" y="217"/>
                  </a:lnTo>
                  <a:lnTo>
                    <a:pt x="1089" y="231"/>
                  </a:lnTo>
                  <a:lnTo>
                    <a:pt x="1117" y="250"/>
                  </a:lnTo>
                  <a:lnTo>
                    <a:pt x="1142" y="268"/>
                  </a:lnTo>
                  <a:lnTo>
                    <a:pt x="1166" y="289"/>
                  </a:lnTo>
                  <a:lnTo>
                    <a:pt x="1188" y="312"/>
                  </a:lnTo>
                  <a:lnTo>
                    <a:pt x="1211" y="336"/>
                  </a:lnTo>
                  <a:lnTo>
                    <a:pt x="1232" y="361"/>
                  </a:lnTo>
                  <a:lnTo>
                    <a:pt x="1251" y="388"/>
                  </a:lnTo>
                  <a:lnTo>
                    <a:pt x="1268" y="417"/>
                  </a:lnTo>
                  <a:lnTo>
                    <a:pt x="1285" y="445"/>
                  </a:lnTo>
                  <a:lnTo>
                    <a:pt x="1300" y="476"/>
                  </a:lnTo>
                  <a:lnTo>
                    <a:pt x="1314" y="506"/>
                  </a:lnTo>
                  <a:lnTo>
                    <a:pt x="1326" y="539"/>
                  </a:lnTo>
                  <a:lnTo>
                    <a:pt x="1338" y="571"/>
                  </a:lnTo>
                  <a:lnTo>
                    <a:pt x="1347" y="605"/>
                  </a:lnTo>
                  <a:lnTo>
                    <a:pt x="1355" y="638"/>
                  </a:lnTo>
                  <a:lnTo>
                    <a:pt x="1361" y="672"/>
                  </a:lnTo>
                  <a:lnTo>
                    <a:pt x="1366" y="707"/>
                  </a:lnTo>
                  <a:lnTo>
                    <a:pt x="1369" y="741"/>
                  </a:lnTo>
                  <a:lnTo>
                    <a:pt x="1371" y="777"/>
                  </a:lnTo>
                  <a:lnTo>
                    <a:pt x="1370" y="811"/>
                  </a:lnTo>
                  <a:lnTo>
                    <a:pt x="1369" y="846"/>
                  </a:lnTo>
                  <a:lnTo>
                    <a:pt x="1364" y="880"/>
                  </a:lnTo>
                  <a:lnTo>
                    <a:pt x="1359" y="914"/>
                  </a:lnTo>
                  <a:lnTo>
                    <a:pt x="1351" y="947"/>
                  </a:lnTo>
                  <a:lnTo>
                    <a:pt x="1342" y="980"/>
                  </a:lnTo>
                  <a:lnTo>
                    <a:pt x="1332" y="1013"/>
                  </a:lnTo>
                  <a:lnTo>
                    <a:pt x="1319" y="1045"/>
                  </a:lnTo>
                  <a:lnTo>
                    <a:pt x="1305" y="1076"/>
                  </a:lnTo>
                  <a:lnTo>
                    <a:pt x="1288" y="1105"/>
                  </a:lnTo>
                  <a:close/>
                </a:path>
              </a:pathLst>
            </a:custGeom>
            <a:solidFill>
              <a:srgbClr val="d8e7bd"/>
            </a:solidFill>
            <a:ln w="0">
              <a:noFill/>
            </a:ln>
          </p:spPr>
          <p:style>
            <a:lnRef idx="0"/>
            <a:fillRef idx="0"/>
            <a:effectRef idx="0"/>
            <a:fontRef idx="minor"/>
          </p:style>
          <p:txBody>
            <a:bodyPr numCol="1" spcCol="0" anchor="t">
              <a:noAutofit/>
            </a:bodyPr>
            <a:p>
              <a:pPr>
                <a:lnSpc>
                  <a:spcPct val="100000"/>
                </a:lnSpc>
              </a:pPr>
              <a:endParaRPr b="0" lang="ru-RU" sz="3200" spc="-1" strike="noStrike">
                <a:solidFill>
                  <a:srgbClr val="000000"/>
                </a:solidFill>
                <a:latin typeface="Calibri"/>
              </a:endParaRPr>
            </a:p>
          </p:txBody>
        </p:sp>
        <p:sp>
          <p:nvSpPr>
            <p:cNvPr id="106" name="Freeform 10" hidden="1"/>
            <p:cNvSpPr/>
            <p:nvPr/>
          </p:nvSpPr>
          <p:spPr>
            <a:xfrm>
              <a:off x="10427040" y="6009120"/>
              <a:ext cx="270720" cy="283320"/>
            </a:xfrm>
            <a:custGeom>
              <a:avLst/>
              <a:gdLst>
                <a:gd name="textAreaLeft" fmla="*/ 0 w 270720"/>
                <a:gd name="textAreaRight" fmla="*/ 271080 w 270720"/>
                <a:gd name="textAreaTop" fmla="*/ 0 h 283320"/>
                <a:gd name="textAreaBottom" fmla="*/ 283680 h 283320"/>
              </a:gdLst>
              <a:ahLst/>
              <a:rect l="textAreaLeft" t="textAreaTop" r="textAreaRight" b="textAreaBottom"/>
              <a:pathLst>
                <a:path w="1217" h="1278">
                  <a:moveTo>
                    <a:pt x="850" y="29"/>
                  </a:moveTo>
                  <a:lnTo>
                    <a:pt x="819" y="20"/>
                  </a:lnTo>
                  <a:lnTo>
                    <a:pt x="789" y="13"/>
                  </a:lnTo>
                  <a:lnTo>
                    <a:pt x="758" y="7"/>
                  </a:lnTo>
                  <a:lnTo>
                    <a:pt x="727" y="4"/>
                  </a:lnTo>
                  <a:lnTo>
                    <a:pt x="696" y="1"/>
                  </a:lnTo>
                  <a:lnTo>
                    <a:pt x="664" y="0"/>
                  </a:lnTo>
                  <a:lnTo>
                    <a:pt x="632" y="1"/>
                  </a:lnTo>
                  <a:lnTo>
                    <a:pt x="600" y="4"/>
                  </a:lnTo>
                  <a:lnTo>
                    <a:pt x="568" y="8"/>
                  </a:lnTo>
                  <a:lnTo>
                    <a:pt x="536" y="14"/>
                  </a:lnTo>
                  <a:lnTo>
                    <a:pt x="505" y="21"/>
                  </a:lnTo>
                  <a:lnTo>
                    <a:pt x="473" y="29"/>
                  </a:lnTo>
                  <a:lnTo>
                    <a:pt x="443" y="39"/>
                  </a:lnTo>
                  <a:lnTo>
                    <a:pt x="413" y="50"/>
                  </a:lnTo>
                  <a:lnTo>
                    <a:pt x="382" y="63"/>
                  </a:lnTo>
                  <a:lnTo>
                    <a:pt x="354" y="76"/>
                  </a:lnTo>
                  <a:lnTo>
                    <a:pt x="325" y="91"/>
                  </a:lnTo>
                  <a:lnTo>
                    <a:pt x="298" y="107"/>
                  </a:lnTo>
                  <a:lnTo>
                    <a:pt x="270" y="125"/>
                  </a:lnTo>
                  <a:lnTo>
                    <a:pt x="244" y="143"/>
                  </a:lnTo>
                  <a:lnTo>
                    <a:pt x="219" y="164"/>
                  </a:lnTo>
                  <a:lnTo>
                    <a:pt x="196" y="184"/>
                  </a:lnTo>
                  <a:lnTo>
                    <a:pt x="174" y="207"/>
                  </a:lnTo>
                  <a:lnTo>
                    <a:pt x="152" y="230"/>
                  </a:lnTo>
                  <a:lnTo>
                    <a:pt x="133" y="255"/>
                  </a:lnTo>
                  <a:lnTo>
                    <a:pt x="114" y="280"/>
                  </a:lnTo>
                  <a:lnTo>
                    <a:pt x="97" y="306"/>
                  </a:lnTo>
                  <a:lnTo>
                    <a:pt x="81" y="333"/>
                  </a:lnTo>
                  <a:lnTo>
                    <a:pt x="68" y="362"/>
                  </a:lnTo>
                  <a:lnTo>
                    <a:pt x="56" y="391"/>
                  </a:lnTo>
                  <a:lnTo>
                    <a:pt x="46" y="422"/>
                  </a:lnTo>
                  <a:lnTo>
                    <a:pt x="38" y="453"/>
                  </a:lnTo>
                  <a:lnTo>
                    <a:pt x="31" y="483"/>
                  </a:lnTo>
                  <a:lnTo>
                    <a:pt x="25" y="515"/>
                  </a:lnTo>
                  <a:lnTo>
                    <a:pt x="20" y="547"/>
                  </a:lnTo>
                  <a:lnTo>
                    <a:pt x="14" y="577"/>
                  </a:lnTo>
                  <a:lnTo>
                    <a:pt x="11" y="608"/>
                  </a:lnTo>
                  <a:lnTo>
                    <a:pt x="7" y="640"/>
                  </a:lnTo>
                  <a:lnTo>
                    <a:pt x="4" y="671"/>
                  </a:lnTo>
                  <a:lnTo>
                    <a:pt x="1" y="700"/>
                  </a:lnTo>
                  <a:lnTo>
                    <a:pt x="0" y="731"/>
                  </a:lnTo>
                  <a:lnTo>
                    <a:pt x="0" y="760"/>
                  </a:lnTo>
                  <a:lnTo>
                    <a:pt x="1" y="790"/>
                  </a:lnTo>
                  <a:lnTo>
                    <a:pt x="3" y="818"/>
                  </a:lnTo>
                  <a:lnTo>
                    <a:pt x="5" y="848"/>
                  </a:lnTo>
                  <a:lnTo>
                    <a:pt x="8" y="875"/>
                  </a:lnTo>
                  <a:lnTo>
                    <a:pt x="13" y="902"/>
                  </a:lnTo>
                  <a:lnTo>
                    <a:pt x="19" y="930"/>
                  </a:lnTo>
                  <a:lnTo>
                    <a:pt x="25" y="956"/>
                  </a:lnTo>
                  <a:lnTo>
                    <a:pt x="32" y="982"/>
                  </a:lnTo>
                  <a:lnTo>
                    <a:pt x="41" y="1007"/>
                  </a:lnTo>
                  <a:lnTo>
                    <a:pt x="52" y="1031"/>
                  </a:lnTo>
                  <a:lnTo>
                    <a:pt x="63" y="1055"/>
                  </a:lnTo>
                  <a:lnTo>
                    <a:pt x="76" y="1076"/>
                  </a:lnTo>
                  <a:lnTo>
                    <a:pt x="89" y="1098"/>
                  </a:lnTo>
                  <a:lnTo>
                    <a:pt x="104" y="1119"/>
                  </a:lnTo>
                  <a:lnTo>
                    <a:pt x="121" y="1139"/>
                  </a:lnTo>
                  <a:lnTo>
                    <a:pt x="138" y="1157"/>
                  </a:lnTo>
                  <a:lnTo>
                    <a:pt x="158" y="1175"/>
                  </a:lnTo>
                  <a:lnTo>
                    <a:pt x="179" y="1192"/>
                  </a:lnTo>
                  <a:lnTo>
                    <a:pt x="201" y="1207"/>
                  </a:lnTo>
                  <a:lnTo>
                    <a:pt x="225" y="1222"/>
                  </a:lnTo>
                  <a:lnTo>
                    <a:pt x="250" y="1234"/>
                  </a:lnTo>
                  <a:lnTo>
                    <a:pt x="277" y="1247"/>
                  </a:lnTo>
                  <a:lnTo>
                    <a:pt x="305" y="1257"/>
                  </a:lnTo>
                  <a:lnTo>
                    <a:pt x="334" y="1265"/>
                  </a:lnTo>
                  <a:lnTo>
                    <a:pt x="364" y="1271"/>
                  </a:lnTo>
                  <a:lnTo>
                    <a:pt x="394" y="1275"/>
                  </a:lnTo>
                  <a:lnTo>
                    <a:pt x="424" y="1278"/>
                  </a:lnTo>
                  <a:lnTo>
                    <a:pt x="456" y="1278"/>
                  </a:lnTo>
                  <a:lnTo>
                    <a:pt x="487" y="1278"/>
                  </a:lnTo>
                  <a:lnTo>
                    <a:pt x="519" y="1276"/>
                  </a:lnTo>
                  <a:lnTo>
                    <a:pt x="551" y="1272"/>
                  </a:lnTo>
                  <a:lnTo>
                    <a:pt x="584" y="1267"/>
                  </a:lnTo>
                  <a:lnTo>
                    <a:pt x="616" y="1260"/>
                  </a:lnTo>
                  <a:lnTo>
                    <a:pt x="648" y="1252"/>
                  </a:lnTo>
                  <a:lnTo>
                    <a:pt x="680" y="1243"/>
                  </a:lnTo>
                  <a:lnTo>
                    <a:pt x="711" y="1233"/>
                  </a:lnTo>
                  <a:lnTo>
                    <a:pt x="742" y="1222"/>
                  </a:lnTo>
                  <a:lnTo>
                    <a:pt x="773" y="1210"/>
                  </a:lnTo>
                  <a:lnTo>
                    <a:pt x="803" y="1197"/>
                  </a:lnTo>
                  <a:lnTo>
                    <a:pt x="833" y="1183"/>
                  </a:lnTo>
                  <a:lnTo>
                    <a:pt x="861" y="1168"/>
                  </a:lnTo>
                  <a:lnTo>
                    <a:pt x="890" y="1152"/>
                  </a:lnTo>
                  <a:lnTo>
                    <a:pt x="917" y="1136"/>
                  </a:lnTo>
                  <a:lnTo>
                    <a:pt x="943" y="1121"/>
                  </a:lnTo>
                  <a:lnTo>
                    <a:pt x="968" y="1104"/>
                  </a:lnTo>
                  <a:lnTo>
                    <a:pt x="992" y="1086"/>
                  </a:lnTo>
                  <a:lnTo>
                    <a:pt x="1015" y="1068"/>
                  </a:lnTo>
                  <a:lnTo>
                    <a:pt x="1037" y="1050"/>
                  </a:lnTo>
                  <a:lnTo>
                    <a:pt x="1057" y="1032"/>
                  </a:lnTo>
                  <a:lnTo>
                    <a:pt x="1075" y="1014"/>
                  </a:lnTo>
                  <a:lnTo>
                    <a:pt x="1093" y="996"/>
                  </a:lnTo>
                  <a:lnTo>
                    <a:pt x="1108" y="977"/>
                  </a:lnTo>
                  <a:lnTo>
                    <a:pt x="1122" y="959"/>
                  </a:lnTo>
                  <a:lnTo>
                    <a:pt x="1134" y="941"/>
                  </a:lnTo>
                  <a:lnTo>
                    <a:pt x="1151" y="912"/>
                  </a:lnTo>
                  <a:lnTo>
                    <a:pt x="1165" y="881"/>
                  </a:lnTo>
                  <a:lnTo>
                    <a:pt x="1178" y="849"/>
                  </a:lnTo>
                  <a:lnTo>
                    <a:pt x="1188" y="816"/>
                  </a:lnTo>
                  <a:lnTo>
                    <a:pt x="1197" y="783"/>
                  </a:lnTo>
                  <a:lnTo>
                    <a:pt x="1205" y="750"/>
                  </a:lnTo>
                  <a:lnTo>
                    <a:pt x="1210" y="716"/>
                  </a:lnTo>
                  <a:lnTo>
                    <a:pt x="1215" y="682"/>
                  </a:lnTo>
                  <a:lnTo>
                    <a:pt x="1216" y="647"/>
                  </a:lnTo>
                  <a:lnTo>
                    <a:pt x="1217" y="613"/>
                  </a:lnTo>
                  <a:lnTo>
                    <a:pt x="1215" y="577"/>
                  </a:lnTo>
                  <a:lnTo>
                    <a:pt x="1212" y="543"/>
                  </a:lnTo>
                  <a:lnTo>
                    <a:pt x="1207" y="508"/>
                  </a:lnTo>
                  <a:lnTo>
                    <a:pt x="1201" y="474"/>
                  </a:lnTo>
                  <a:lnTo>
                    <a:pt x="1193" y="441"/>
                  </a:lnTo>
                  <a:lnTo>
                    <a:pt x="1184" y="407"/>
                  </a:lnTo>
                  <a:lnTo>
                    <a:pt x="1172" y="375"/>
                  </a:lnTo>
                  <a:lnTo>
                    <a:pt x="1160" y="342"/>
                  </a:lnTo>
                  <a:lnTo>
                    <a:pt x="1146" y="312"/>
                  </a:lnTo>
                  <a:lnTo>
                    <a:pt x="1131" y="281"/>
                  </a:lnTo>
                  <a:lnTo>
                    <a:pt x="1114" y="253"/>
                  </a:lnTo>
                  <a:lnTo>
                    <a:pt x="1097" y="224"/>
                  </a:lnTo>
                  <a:lnTo>
                    <a:pt x="1078" y="197"/>
                  </a:lnTo>
                  <a:lnTo>
                    <a:pt x="1057" y="172"/>
                  </a:lnTo>
                  <a:lnTo>
                    <a:pt x="1034" y="148"/>
                  </a:lnTo>
                  <a:lnTo>
                    <a:pt x="1012" y="125"/>
                  </a:lnTo>
                  <a:lnTo>
                    <a:pt x="988" y="104"/>
                  </a:lnTo>
                  <a:lnTo>
                    <a:pt x="963" y="86"/>
                  </a:lnTo>
                  <a:lnTo>
                    <a:pt x="935" y="67"/>
                  </a:lnTo>
                  <a:lnTo>
                    <a:pt x="908" y="53"/>
                  </a:lnTo>
                  <a:lnTo>
                    <a:pt x="879" y="39"/>
                  </a:lnTo>
                  <a:lnTo>
                    <a:pt x="850" y="29"/>
                  </a:lnTo>
                  <a:close/>
                  <a:moveTo>
                    <a:pt x="903" y="938"/>
                  </a:moveTo>
                  <a:lnTo>
                    <a:pt x="903" y="938"/>
                  </a:lnTo>
                  <a:lnTo>
                    <a:pt x="888" y="956"/>
                  </a:lnTo>
                  <a:lnTo>
                    <a:pt x="872" y="972"/>
                  </a:lnTo>
                  <a:lnTo>
                    <a:pt x="855" y="988"/>
                  </a:lnTo>
                  <a:lnTo>
                    <a:pt x="838" y="1001"/>
                  </a:lnTo>
                  <a:lnTo>
                    <a:pt x="820" y="1015"/>
                  </a:lnTo>
                  <a:lnTo>
                    <a:pt x="802" y="1026"/>
                  </a:lnTo>
                  <a:lnTo>
                    <a:pt x="781" y="1036"/>
                  </a:lnTo>
                  <a:lnTo>
                    <a:pt x="762" y="1046"/>
                  </a:lnTo>
                  <a:lnTo>
                    <a:pt x="741" y="1054"/>
                  </a:lnTo>
                  <a:lnTo>
                    <a:pt x="720" y="1060"/>
                  </a:lnTo>
                  <a:lnTo>
                    <a:pt x="699" y="1066"/>
                  </a:lnTo>
                  <a:lnTo>
                    <a:pt x="676" y="1069"/>
                  </a:lnTo>
                  <a:lnTo>
                    <a:pt x="655" y="1073"/>
                  </a:lnTo>
                  <a:lnTo>
                    <a:pt x="633" y="1075"/>
                  </a:lnTo>
                  <a:lnTo>
                    <a:pt x="610" y="1076"/>
                  </a:lnTo>
                  <a:lnTo>
                    <a:pt x="587" y="1076"/>
                  </a:lnTo>
                  <a:lnTo>
                    <a:pt x="565" y="1075"/>
                  </a:lnTo>
                  <a:lnTo>
                    <a:pt x="542" y="1073"/>
                  </a:lnTo>
                  <a:lnTo>
                    <a:pt x="519" y="1069"/>
                  </a:lnTo>
                  <a:lnTo>
                    <a:pt x="496" y="1065"/>
                  </a:lnTo>
                  <a:lnTo>
                    <a:pt x="473" y="1059"/>
                  </a:lnTo>
                  <a:lnTo>
                    <a:pt x="451" y="1054"/>
                  </a:lnTo>
                  <a:lnTo>
                    <a:pt x="428" y="1046"/>
                  </a:lnTo>
                  <a:lnTo>
                    <a:pt x="406" y="1038"/>
                  </a:lnTo>
                  <a:lnTo>
                    <a:pt x="384" y="1029"/>
                  </a:lnTo>
                  <a:lnTo>
                    <a:pt x="363" y="1018"/>
                  </a:lnTo>
                  <a:lnTo>
                    <a:pt x="342" y="1008"/>
                  </a:lnTo>
                  <a:lnTo>
                    <a:pt x="322" y="996"/>
                  </a:lnTo>
                  <a:lnTo>
                    <a:pt x="301" y="983"/>
                  </a:lnTo>
                  <a:lnTo>
                    <a:pt x="282" y="969"/>
                  </a:lnTo>
                  <a:lnTo>
                    <a:pt x="262" y="955"/>
                  </a:lnTo>
                  <a:lnTo>
                    <a:pt x="244" y="940"/>
                  </a:lnTo>
                  <a:lnTo>
                    <a:pt x="228" y="924"/>
                  </a:lnTo>
                  <a:lnTo>
                    <a:pt x="212" y="908"/>
                  </a:lnTo>
                  <a:lnTo>
                    <a:pt x="199" y="890"/>
                  </a:lnTo>
                  <a:lnTo>
                    <a:pt x="186" y="872"/>
                  </a:lnTo>
                  <a:lnTo>
                    <a:pt x="175" y="852"/>
                  </a:lnTo>
                  <a:lnTo>
                    <a:pt x="164" y="832"/>
                  </a:lnTo>
                  <a:lnTo>
                    <a:pt x="155" y="812"/>
                  </a:lnTo>
                  <a:lnTo>
                    <a:pt x="147" y="790"/>
                  </a:lnTo>
                  <a:lnTo>
                    <a:pt x="141" y="768"/>
                  </a:lnTo>
                  <a:lnTo>
                    <a:pt x="135" y="746"/>
                  </a:lnTo>
                  <a:lnTo>
                    <a:pt x="130" y="723"/>
                  </a:lnTo>
                  <a:lnTo>
                    <a:pt x="128" y="700"/>
                  </a:lnTo>
                  <a:lnTo>
                    <a:pt x="126" y="676"/>
                  </a:lnTo>
                  <a:lnTo>
                    <a:pt x="125" y="654"/>
                  </a:lnTo>
                  <a:lnTo>
                    <a:pt x="126" y="630"/>
                  </a:lnTo>
                  <a:lnTo>
                    <a:pt x="127" y="606"/>
                  </a:lnTo>
                  <a:lnTo>
                    <a:pt x="130" y="583"/>
                  </a:lnTo>
                  <a:lnTo>
                    <a:pt x="134" y="559"/>
                  </a:lnTo>
                  <a:lnTo>
                    <a:pt x="139" y="537"/>
                  </a:lnTo>
                  <a:lnTo>
                    <a:pt x="145" y="514"/>
                  </a:lnTo>
                  <a:lnTo>
                    <a:pt x="153" y="491"/>
                  </a:lnTo>
                  <a:lnTo>
                    <a:pt x="161" y="470"/>
                  </a:lnTo>
                  <a:lnTo>
                    <a:pt x="171" y="448"/>
                  </a:lnTo>
                  <a:lnTo>
                    <a:pt x="182" y="426"/>
                  </a:lnTo>
                  <a:lnTo>
                    <a:pt x="194" y="406"/>
                  </a:lnTo>
                  <a:lnTo>
                    <a:pt x="207" y="387"/>
                  </a:lnTo>
                  <a:lnTo>
                    <a:pt x="220" y="368"/>
                  </a:lnTo>
                  <a:lnTo>
                    <a:pt x="236" y="350"/>
                  </a:lnTo>
                  <a:lnTo>
                    <a:pt x="252" y="334"/>
                  </a:lnTo>
                  <a:lnTo>
                    <a:pt x="269" y="318"/>
                  </a:lnTo>
                  <a:lnTo>
                    <a:pt x="288" y="304"/>
                  </a:lnTo>
                  <a:lnTo>
                    <a:pt x="307" y="290"/>
                  </a:lnTo>
                  <a:lnTo>
                    <a:pt x="321" y="282"/>
                  </a:lnTo>
                  <a:lnTo>
                    <a:pt x="337" y="274"/>
                  </a:lnTo>
                  <a:lnTo>
                    <a:pt x="353" y="266"/>
                  </a:lnTo>
                  <a:lnTo>
                    <a:pt x="371" y="258"/>
                  </a:lnTo>
                  <a:lnTo>
                    <a:pt x="389" y="251"/>
                  </a:lnTo>
                  <a:lnTo>
                    <a:pt x="410" y="245"/>
                  </a:lnTo>
                  <a:lnTo>
                    <a:pt x="431" y="238"/>
                  </a:lnTo>
                  <a:lnTo>
                    <a:pt x="453" y="232"/>
                  </a:lnTo>
                  <a:lnTo>
                    <a:pt x="476" y="226"/>
                  </a:lnTo>
                  <a:lnTo>
                    <a:pt x="499" y="222"/>
                  </a:lnTo>
                  <a:lnTo>
                    <a:pt x="524" y="217"/>
                  </a:lnTo>
                  <a:lnTo>
                    <a:pt x="548" y="213"/>
                  </a:lnTo>
                  <a:lnTo>
                    <a:pt x="573" y="209"/>
                  </a:lnTo>
                  <a:lnTo>
                    <a:pt x="599" y="207"/>
                  </a:lnTo>
                  <a:lnTo>
                    <a:pt x="624" y="205"/>
                  </a:lnTo>
                  <a:lnTo>
                    <a:pt x="650" y="204"/>
                  </a:lnTo>
                  <a:lnTo>
                    <a:pt x="676" y="204"/>
                  </a:lnTo>
                  <a:lnTo>
                    <a:pt x="701" y="204"/>
                  </a:lnTo>
                  <a:lnTo>
                    <a:pt x="728" y="205"/>
                  </a:lnTo>
                  <a:lnTo>
                    <a:pt x="754" y="207"/>
                  </a:lnTo>
                  <a:lnTo>
                    <a:pt x="779" y="209"/>
                  </a:lnTo>
                  <a:lnTo>
                    <a:pt x="804" y="214"/>
                  </a:lnTo>
                  <a:lnTo>
                    <a:pt x="828" y="218"/>
                  </a:lnTo>
                  <a:lnTo>
                    <a:pt x="852" y="225"/>
                  </a:lnTo>
                  <a:lnTo>
                    <a:pt x="876" y="232"/>
                  </a:lnTo>
                  <a:lnTo>
                    <a:pt x="899" y="241"/>
                  </a:lnTo>
                  <a:lnTo>
                    <a:pt x="920" y="250"/>
                  </a:lnTo>
                  <a:lnTo>
                    <a:pt x="941" y="261"/>
                  </a:lnTo>
                  <a:lnTo>
                    <a:pt x="960" y="273"/>
                  </a:lnTo>
                  <a:lnTo>
                    <a:pt x="978" y="287"/>
                  </a:lnTo>
                  <a:lnTo>
                    <a:pt x="997" y="301"/>
                  </a:lnTo>
                  <a:lnTo>
                    <a:pt x="1013" y="317"/>
                  </a:lnTo>
                  <a:lnTo>
                    <a:pt x="1028" y="334"/>
                  </a:lnTo>
                  <a:lnTo>
                    <a:pt x="1040" y="351"/>
                  </a:lnTo>
                  <a:lnTo>
                    <a:pt x="1051" y="368"/>
                  </a:lnTo>
                  <a:lnTo>
                    <a:pt x="1062" y="387"/>
                  </a:lnTo>
                  <a:lnTo>
                    <a:pt x="1070" y="405"/>
                  </a:lnTo>
                  <a:lnTo>
                    <a:pt x="1077" y="424"/>
                  </a:lnTo>
                  <a:lnTo>
                    <a:pt x="1082" y="442"/>
                  </a:lnTo>
                  <a:lnTo>
                    <a:pt x="1087" y="462"/>
                  </a:lnTo>
                  <a:lnTo>
                    <a:pt x="1089" y="481"/>
                  </a:lnTo>
                  <a:lnTo>
                    <a:pt x="1091" y="500"/>
                  </a:lnTo>
                  <a:lnTo>
                    <a:pt x="1091" y="520"/>
                  </a:lnTo>
                  <a:lnTo>
                    <a:pt x="1091" y="540"/>
                  </a:lnTo>
                  <a:lnTo>
                    <a:pt x="1089" y="559"/>
                  </a:lnTo>
                  <a:lnTo>
                    <a:pt x="1087" y="580"/>
                  </a:lnTo>
                  <a:lnTo>
                    <a:pt x="1082" y="599"/>
                  </a:lnTo>
                  <a:lnTo>
                    <a:pt x="1078" y="620"/>
                  </a:lnTo>
                  <a:lnTo>
                    <a:pt x="1072" y="640"/>
                  </a:lnTo>
                  <a:lnTo>
                    <a:pt x="1065" y="660"/>
                  </a:lnTo>
                  <a:lnTo>
                    <a:pt x="1057" y="681"/>
                  </a:lnTo>
                  <a:lnTo>
                    <a:pt x="1049" y="701"/>
                  </a:lnTo>
                  <a:lnTo>
                    <a:pt x="1040" y="722"/>
                  </a:lnTo>
                  <a:lnTo>
                    <a:pt x="1030" y="741"/>
                  </a:lnTo>
                  <a:lnTo>
                    <a:pt x="1020" y="762"/>
                  </a:lnTo>
                  <a:lnTo>
                    <a:pt x="1009" y="782"/>
                  </a:lnTo>
                  <a:lnTo>
                    <a:pt x="985" y="822"/>
                  </a:lnTo>
                  <a:lnTo>
                    <a:pt x="959" y="862"/>
                  </a:lnTo>
                  <a:lnTo>
                    <a:pt x="932" y="900"/>
                  </a:lnTo>
                  <a:lnTo>
                    <a:pt x="903" y="938"/>
                  </a:lnTo>
                  <a:close/>
                </a:path>
              </a:pathLst>
            </a:custGeom>
            <a:solidFill>
              <a:srgbClr val="f08200"/>
            </a:solidFill>
            <a:ln w="0">
              <a:noFill/>
            </a:ln>
          </p:spPr>
          <p:style>
            <a:lnRef idx="0"/>
            <a:fillRef idx="0"/>
            <a:effectRef idx="0"/>
            <a:fontRef idx="minor"/>
          </p:style>
          <p:txBody>
            <a:bodyPr numCol="1" spcCol="0" anchor="t">
              <a:noAutofit/>
            </a:bodyPr>
            <a:p>
              <a:pPr>
                <a:lnSpc>
                  <a:spcPct val="100000"/>
                </a:lnSpc>
              </a:pPr>
              <a:endParaRPr b="0" lang="ru-RU" sz="3200" spc="-1" strike="noStrike">
                <a:solidFill>
                  <a:srgbClr val="000000"/>
                </a:solidFill>
                <a:latin typeface="Calibri"/>
              </a:endParaRPr>
            </a:p>
          </p:txBody>
        </p:sp>
        <p:sp>
          <p:nvSpPr>
            <p:cNvPr id="107" name="Freeform 11" hidden="1"/>
            <p:cNvSpPr/>
            <p:nvPr/>
          </p:nvSpPr>
          <p:spPr>
            <a:xfrm>
              <a:off x="10454760" y="6054480"/>
              <a:ext cx="214560" cy="192960"/>
            </a:xfrm>
            <a:custGeom>
              <a:avLst/>
              <a:gdLst>
                <a:gd name="textAreaLeft" fmla="*/ 0 w 214560"/>
                <a:gd name="textAreaRight" fmla="*/ 214920 w 214560"/>
                <a:gd name="textAreaTop" fmla="*/ 0 h 192960"/>
                <a:gd name="textAreaBottom" fmla="*/ 193320 h 192960"/>
              </a:gdLst>
              <a:ahLst/>
              <a:rect l="textAreaLeft" t="textAreaTop" r="textAreaRight" b="textAreaBottom"/>
              <a:pathLst>
                <a:path w="966" h="872">
                  <a:moveTo>
                    <a:pt x="182" y="86"/>
                  </a:moveTo>
                  <a:lnTo>
                    <a:pt x="163" y="100"/>
                  </a:lnTo>
                  <a:lnTo>
                    <a:pt x="144" y="114"/>
                  </a:lnTo>
                  <a:lnTo>
                    <a:pt x="127" y="130"/>
                  </a:lnTo>
                  <a:lnTo>
                    <a:pt x="111" y="146"/>
                  </a:lnTo>
                  <a:lnTo>
                    <a:pt x="95" y="164"/>
                  </a:lnTo>
                  <a:lnTo>
                    <a:pt x="82" y="183"/>
                  </a:lnTo>
                  <a:lnTo>
                    <a:pt x="69" y="202"/>
                  </a:lnTo>
                  <a:lnTo>
                    <a:pt x="57" y="222"/>
                  </a:lnTo>
                  <a:lnTo>
                    <a:pt x="46" y="244"/>
                  </a:lnTo>
                  <a:lnTo>
                    <a:pt x="36" y="266"/>
                  </a:lnTo>
                  <a:lnTo>
                    <a:pt x="28" y="287"/>
                  </a:lnTo>
                  <a:lnTo>
                    <a:pt x="20" y="310"/>
                  </a:lnTo>
                  <a:lnTo>
                    <a:pt x="14" y="333"/>
                  </a:lnTo>
                  <a:lnTo>
                    <a:pt x="9" y="355"/>
                  </a:lnTo>
                  <a:lnTo>
                    <a:pt x="5" y="379"/>
                  </a:lnTo>
                  <a:lnTo>
                    <a:pt x="2" y="402"/>
                  </a:lnTo>
                  <a:lnTo>
                    <a:pt x="1" y="426"/>
                  </a:lnTo>
                  <a:lnTo>
                    <a:pt x="0" y="450"/>
                  </a:lnTo>
                  <a:lnTo>
                    <a:pt x="1" y="472"/>
                  </a:lnTo>
                  <a:lnTo>
                    <a:pt x="3" y="496"/>
                  </a:lnTo>
                  <a:lnTo>
                    <a:pt x="5" y="519"/>
                  </a:lnTo>
                  <a:lnTo>
                    <a:pt x="10" y="542"/>
                  </a:lnTo>
                  <a:lnTo>
                    <a:pt x="16" y="564"/>
                  </a:lnTo>
                  <a:lnTo>
                    <a:pt x="22" y="586"/>
                  </a:lnTo>
                  <a:lnTo>
                    <a:pt x="30" y="608"/>
                  </a:lnTo>
                  <a:lnTo>
                    <a:pt x="39" y="628"/>
                  </a:lnTo>
                  <a:lnTo>
                    <a:pt x="50" y="648"/>
                  </a:lnTo>
                  <a:lnTo>
                    <a:pt x="61" y="668"/>
                  </a:lnTo>
                  <a:lnTo>
                    <a:pt x="74" y="686"/>
                  </a:lnTo>
                  <a:lnTo>
                    <a:pt x="87" y="704"/>
                  </a:lnTo>
                  <a:lnTo>
                    <a:pt x="103" y="720"/>
                  </a:lnTo>
                  <a:lnTo>
                    <a:pt x="119" y="736"/>
                  </a:lnTo>
                  <a:lnTo>
                    <a:pt x="137" y="751"/>
                  </a:lnTo>
                  <a:lnTo>
                    <a:pt x="157" y="765"/>
                  </a:lnTo>
                  <a:lnTo>
                    <a:pt x="176" y="779"/>
                  </a:lnTo>
                  <a:lnTo>
                    <a:pt x="197" y="792"/>
                  </a:lnTo>
                  <a:lnTo>
                    <a:pt x="217" y="804"/>
                  </a:lnTo>
                  <a:lnTo>
                    <a:pt x="238" y="814"/>
                  </a:lnTo>
                  <a:lnTo>
                    <a:pt x="259" y="825"/>
                  </a:lnTo>
                  <a:lnTo>
                    <a:pt x="281" y="834"/>
                  </a:lnTo>
                  <a:lnTo>
                    <a:pt x="303" y="842"/>
                  </a:lnTo>
                  <a:lnTo>
                    <a:pt x="326" y="850"/>
                  </a:lnTo>
                  <a:lnTo>
                    <a:pt x="348" y="855"/>
                  </a:lnTo>
                  <a:lnTo>
                    <a:pt x="371" y="861"/>
                  </a:lnTo>
                  <a:lnTo>
                    <a:pt x="394" y="865"/>
                  </a:lnTo>
                  <a:lnTo>
                    <a:pt x="417" y="869"/>
                  </a:lnTo>
                  <a:lnTo>
                    <a:pt x="440" y="871"/>
                  </a:lnTo>
                  <a:lnTo>
                    <a:pt x="462" y="872"/>
                  </a:lnTo>
                  <a:lnTo>
                    <a:pt x="485" y="872"/>
                  </a:lnTo>
                  <a:lnTo>
                    <a:pt x="508" y="871"/>
                  </a:lnTo>
                  <a:lnTo>
                    <a:pt x="530" y="869"/>
                  </a:lnTo>
                  <a:lnTo>
                    <a:pt x="551" y="865"/>
                  </a:lnTo>
                  <a:lnTo>
                    <a:pt x="574" y="862"/>
                  </a:lnTo>
                  <a:lnTo>
                    <a:pt x="595" y="856"/>
                  </a:lnTo>
                  <a:lnTo>
                    <a:pt x="616" y="850"/>
                  </a:lnTo>
                  <a:lnTo>
                    <a:pt x="637" y="842"/>
                  </a:lnTo>
                  <a:lnTo>
                    <a:pt x="656" y="832"/>
                  </a:lnTo>
                  <a:lnTo>
                    <a:pt x="677" y="822"/>
                  </a:lnTo>
                  <a:lnTo>
                    <a:pt x="695" y="811"/>
                  </a:lnTo>
                  <a:lnTo>
                    <a:pt x="713" y="797"/>
                  </a:lnTo>
                  <a:lnTo>
                    <a:pt x="730" y="784"/>
                  </a:lnTo>
                  <a:lnTo>
                    <a:pt x="747" y="768"/>
                  </a:lnTo>
                  <a:lnTo>
                    <a:pt x="763" y="752"/>
                  </a:lnTo>
                  <a:lnTo>
                    <a:pt x="778" y="734"/>
                  </a:lnTo>
                  <a:lnTo>
                    <a:pt x="807" y="696"/>
                  </a:lnTo>
                  <a:lnTo>
                    <a:pt x="834" y="658"/>
                  </a:lnTo>
                  <a:lnTo>
                    <a:pt x="860" y="618"/>
                  </a:lnTo>
                  <a:lnTo>
                    <a:pt x="884" y="578"/>
                  </a:lnTo>
                  <a:lnTo>
                    <a:pt x="895" y="558"/>
                  </a:lnTo>
                  <a:lnTo>
                    <a:pt x="905" y="537"/>
                  </a:lnTo>
                  <a:lnTo>
                    <a:pt x="915" y="518"/>
                  </a:lnTo>
                  <a:lnTo>
                    <a:pt x="924" y="497"/>
                  </a:lnTo>
                  <a:lnTo>
                    <a:pt x="932" y="477"/>
                  </a:lnTo>
                  <a:lnTo>
                    <a:pt x="940" y="456"/>
                  </a:lnTo>
                  <a:lnTo>
                    <a:pt x="947" y="436"/>
                  </a:lnTo>
                  <a:lnTo>
                    <a:pt x="953" y="416"/>
                  </a:lnTo>
                  <a:lnTo>
                    <a:pt x="957" y="395"/>
                  </a:lnTo>
                  <a:lnTo>
                    <a:pt x="962" y="376"/>
                  </a:lnTo>
                  <a:lnTo>
                    <a:pt x="964" y="355"/>
                  </a:lnTo>
                  <a:lnTo>
                    <a:pt x="966" y="336"/>
                  </a:lnTo>
                  <a:lnTo>
                    <a:pt x="966" y="316"/>
                  </a:lnTo>
                  <a:lnTo>
                    <a:pt x="966" y="296"/>
                  </a:lnTo>
                  <a:lnTo>
                    <a:pt x="964" y="277"/>
                  </a:lnTo>
                  <a:lnTo>
                    <a:pt x="962" y="258"/>
                  </a:lnTo>
                  <a:lnTo>
                    <a:pt x="957" y="238"/>
                  </a:lnTo>
                  <a:lnTo>
                    <a:pt x="952" y="220"/>
                  </a:lnTo>
                  <a:lnTo>
                    <a:pt x="945" y="201"/>
                  </a:lnTo>
                  <a:lnTo>
                    <a:pt x="937" y="183"/>
                  </a:lnTo>
                  <a:lnTo>
                    <a:pt x="926" y="164"/>
                  </a:lnTo>
                  <a:lnTo>
                    <a:pt x="915" y="147"/>
                  </a:lnTo>
                  <a:lnTo>
                    <a:pt x="903" y="130"/>
                  </a:lnTo>
                  <a:lnTo>
                    <a:pt x="888" y="113"/>
                  </a:lnTo>
                  <a:lnTo>
                    <a:pt x="872" y="97"/>
                  </a:lnTo>
                  <a:lnTo>
                    <a:pt x="853" y="83"/>
                  </a:lnTo>
                  <a:lnTo>
                    <a:pt x="835" y="69"/>
                  </a:lnTo>
                  <a:lnTo>
                    <a:pt x="816" y="57"/>
                  </a:lnTo>
                  <a:lnTo>
                    <a:pt x="795" y="46"/>
                  </a:lnTo>
                  <a:lnTo>
                    <a:pt x="774" y="37"/>
                  </a:lnTo>
                  <a:lnTo>
                    <a:pt x="751" y="28"/>
                  </a:lnTo>
                  <a:lnTo>
                    <a:pt x="727" y="21"/>
                  </a:lnTo>
                  <a:lnTo>
                    <a:pt x="703" y="14"/>
                  </a:lnTo>
                  <a:lnTo>
                    <a:pt x="679" y="10"/>
                  </a:lnTo>
                  <a:lnTo>
                    <a:pt x="654" y="5"/>
                  </a:lnTo>
                  <a:lnTo>
                    <a:pt x="629" y="3"/>
                  </a:lnTo>
                  <a:lnTo>
                    <a:pt x="603" y="1"/>
                  </a:lnTo>
                  <a:lnTo>
                    <a:pt x="576" y="0"/>
                  </a:lnTo>
                  <a:lnTo>
                    <a:pt x="551" y="0"/>
                  </a:lnTo>
                  <a:lnTo>
                    <a:pt x="525" y="0"/>
                  </a:lnTo>
                  <a:lnTo>
                    <a:pt x="499" y="1"/>
                  </a:lnTo>
                  <a:lnTo>
                    <a:pt x="474" y="3"/>
                  </a:lnTo>
                  <a:lnTo>
                    <a:pt x="448" y="5"/>
                  </a:lnTo>
                  <a:lnTo>
                    <a:pt x="423" y="9"/>
                  </a:lnTo>
                  <a:lnTo>
                    <a:pt x="399" y="13"/>
                  </a:lnTo>
                  <a:lnTo>
                    <a:pt x="374" y="18"/>
                  </a:lnTo>
                  <a:lnTo>
                    <a:pt x="351" y="22"/>
                  </a:lnTo>
                  <a:lnTo>
                    <a:pt x="328" y="28"/>
                  </a:lnTo>
                  <a:lnTo>
                    <a:pt x="306" y="34"/>
                  </a:lnTo>
                  <a:lnTo>
                    <a:pt x="285" y="41"/>
                  </a:lnTo>
                  <a:lnTo>
                    <a:pt x="264" y="47"/>
                  </a:lnTo>
                  <a:lnTo>
                    <a:pt x="246" y="54"/>
                  </a:lnTo>
                  <a:lnTo>
                    <a:pt x="228" y="62"/>
                  </a:lnTo>
                  <a:lnTo>
                    <a:pt x="212" y="70"/>
                  </a:lnTo>
                  <a:lnTo>
                    <a:pt x="196" y="78"/>
                  </a:lnTo>
                  <a:lnTo>
                    <a:pt x="182" y="86"/>
                  </a:lnTo>
                  <a:close/>
                  <a:moveTo>
                    <a:pt x="703" y="638"/>
                  </a:moveTo>
                  <a:lnTo>
                    <a:pt x="703" y="638"/>
                  </a:lnTo>
                  <a:lnTo>
                    <a:pt x="689" y="654"/>
                  </a:lnTo>
                  <a:lnTo>
                    <a:pt x="676" y="668"/>
                  </a:lnTo>
                  <a:lnTo>
                    <a:pt x="662" y="680"/>
                  </a:lnTo>
                  <a:lnTo>
                    <a:pt x="647" y="693"/>
                  </a:lnTo>
                  <a:lnTo>
                    <a:pt x="632" y="704"/>
                  </a:lnTo>
                  <a:lnTo>
                    <a:pt x="617" y="713"/>
                  </a:lnTo>
                  <a:lnTo>
                    <a:pt x="602" y="722"/>
                  </a:lnTo>
                  <a:lnTo>
                    <a:pt x="586" y="730"/>
                  </a:lnTo>
                  <a:lnTo>
                    <a:pt x="570" y="738"/>
                  </a:lnTo>
                  <a:lnTo>
                    <a:pt x="554" y="744"/>
                  </a:lnTo>
                  <a:lnTo>
                    <a:pt x="538" y="750"/>
                  </a:lnTo>
                  <a:lnTo>
                    <a:pt x="521" y="754"/>
                  </a:lnTo>
                  <a:lnTo>
                    <a:pt x="505" y="757"/>
                  </a:lnTo>
                  <a:lnTo>
                    <a:pt x="488" y="760"/>
                  </a:lnTo>
                  <a:lnTo>
                    <a:pt x="470" y="762"/>
                  </a:lnTo>
                  <a:lnTo>
                    <a:pt x="454" y="762"/>
                  </a:lnTo>
                  <a:lnTo>
                    <a:pt x="437" y="763"/>
                  </a:lnTo>
                  <a:lnTo>
                    <a:pt x="420" y="762"/>
                  </a:lnTo>
                  <a:lnTo>
                    <a:pt x="403" y="761"/>
                  </a:lnTo>
                  <a:lnTo>
                    <a:pt x="387" y="759"/>
                  </a:lnTo>
                  <a:lnTo>
                    <a:pt x="370" y="755"/>
                  </a:lnTo>
                  <a:lnTo>
                    <a:pt x="354" y="752"/>
                  </a:lnTo>
                  <a:lnTo>
                    <a:pt x="338" y="747"/>
                  </a:lnTo>
                  <a:lnTo>
                    <a:pt x="322" y="743"/>
                  </a:lnTo>
                  <a:lnTo>
                    <a:pt x="306" y="736"/>
                  </a:lnTo>
                  <a:lnTo>
                    <a:pt x="291" y="730"/>
                  </a:lnTo>
                  <a:lnTo>
                    <a:pt x="277" y="722"/>
                  </a:lnTo>
                  <a:lnTo>
                    <a:pt x="262" y="714"/>
                  </a:lnTo>
                  <a:lnTo>
                    <a:pt x="247" y="706"/>
                  </a:lnTo>
                  <a:lnTo>
                    <a:pt x="233" y="697"/>
                  </a:lnTo>
                  <a:lnTo>
                    <a:pt x="220" y="688"/>
                  </a:lnTo>
                  <a:lnTo>
                    <a:pt x="207" y="678"/>
                  </a:lnTo>
                  <a:lnTo>
                    <a:pt x="195" y="667"/>
                  </a:lnTo>
                  <a:lnTo>
                    <a:pt x="184" y="655"/>
                  </a:lnTo>
                  <a:lnTo>
                    <a:pt x="174" y="643"/>
                  </a:lnTo>
                  <a:lnTo>
                    <a:pt x="165" y="630"/>
                  </a:lnTo>
                  <a:lnTo>
                    <a:pt x="157" y="617"/>
                  </a:lnTo>
                  <a:lnTo>
                    <a:pt x="150" y="603"/>
                  </a:lnTo>
                  <a:lnTo>
                    <a:pt x="144" y="588"/>
                  </a:lnTo>
                  <a:lnTo>
                    <a:pt x="139" y="572"/>
                  </a:lnTo>
                  <a:lnTo>
                    <a:pt x="135" y="556"/>
                  </a:lnTo>
                  <a:lnTo>
                    <a:pt x="132" y="540"/>
                  </a:lnTo>
                  <a:lnTo>
                    <a:pt x="130" y="523"/>
                  </a:lnTo>
                  <a:lnTo>
                    <a:pt x="127" y="508"/>
                  </a:lnTo>
                  <a:lnTo>
                    <a:pt x="127" y="491"/>
                  </a:lnTo>
                  <a:lnTo>
                    <a:pt x="127" y="472"/>
                  </a:lnTo>
                  <a:lnTo>
                    <a:pt x="130" y="455"/>
                  </a:lnTo>
                  <a:lnTo>
                    <a:pt x="132" y="438"/>
                  </a:lnTo>
                  <a:lnTo>
                    <a:pt x="134" y="420"/>
                  </a:lnTo>
                  <a:lnTo>
                    <a:pt x="139" y="403"/>
                  </a:lnTo>
                  <a:lnTo>
                    <a:pt x="143" y="385"/>
                  </a:lnTo>
                  <a:lnTo>
                    <a:pt x="149" y="368"/>
                  </a:lnTo>
                  <a:lnTo>
                    <a:pt x="156" y="351"/>
                  </a:lnTo>
                  <a:lnTo>
                    <a:pt x="164" y="334"/>
                  </a:lnTo>
                  <a:lnTo>
                    <a:pt x="172" y="317"/>
                  </a:lnTo>
                  <a:lnTo>
                    <a:pt x="182" y="301"/>
                  </a:lnTo>
                  <a:lnTo>
                    <a:pt x="192" y="285"/>
                  </a:lnTo>
                  <a:lnTo>
                    <a:pt x="202" y="269"/>
                  </a:lnTo>
                  <a:lnTo>
                    <a:pt x="215" y="254"/>
                  </a:lnTo>
                  <a:lnTo>
                    <a:pt x="228" y="239"/>
                  </a:lnTo>
                  <a:lnTo>
                    <a:pt x="241" y="226"/>
                  </a:lnTo>
                  <a:lnTo>
                    <a:pt x="256" y="212"/>
                  </a:lnTo>
                  <a:lnTo>
                    <a:pt x="271" y="200"/>
                  </a:lnTo>
                  <a:lnTo>
                    <a:pt x="288" y="188"/>
                  </a:lnTo>
                  <a:lnTo>
                    <a:pt x="311" y="174"/>
                  </a:lnTo>
                  <a:lnTo>
                    <a:pt x="337" y="160"/>
                  </a:lnTo>
                  <a:lnTo>
                    <a:pt x="366" y="147"/>
                  </a:lnTo>
                  <a:lnTo>
                    <a:pt x="396" y="137"/>
                  </a:lnTo>
                  <a:lnTo>
                    <a:pt x="429" y="127"/>
                  </a:lnTo>
                  <a:lnTo>
                    <a:pt x="462" y="119"/>
                  </a:lnTo>
                  <a:lnTo>
                    <a:pt x="498" y="113"/>
                  </a:lnTo>
                  <a:lnTo>
                    <a:pt x="532" y="110"/>
                  </a:lnTo>
                  <a:lnTo>
                    <a:pt x="550" y="109"/>
                  </a:lnTo>
                  <a:lnTo>
                    <a:pt x="567" y="109"/>
                  </a:lnTo>
                  <a:lnTo>
                    <a:pt x="584" y="109"/>
                  </a:lnTo>
                  <a:lnTo>
                    <a:pt x="602" y="110"/>
                  </a:lnTo>
                  <a:lnTo>
                    <a:pt x="619" y="112"/>
                  </a:lnTo>
                  <a:lnTo>
                    <a:pt x="636" y="114"/>
                  </a:lnTo>
                  <a:lnTo>
                    <a:pt x="652" y="118"/>
                  </a:lnTo>
                  <a:lnTo>
                    <a:pt x="668" y="121"/>
                  </a:lnTo>
                  <a:lnTo>
                    <a:pt x="684" y="126"/>
                  </a:lnTo>
                  <a:lnTo>
                    <a:pt x="698" y="131"/>
                  </a:lnTo>
                  <a:lnTo>
                    <a:pt x="713" y="138"/>
                  </a:lnTo>
                  <a:lnTo>
                    <a:pt x="727" y="145"/>
                  </a:lnTo>
                  <a:lnTo>
                    <a:pt x="741" y="154"/>
                  </a:lnTo>
                  <a:lnTo>
                    <a:pt x="753" y="163"/>
                  </a:lnTo>
                  <a:lnTo>
                    <a:pt x="765" y="174"/>
                  </a:lnTo>
                  <a:lnTo>
                    <a:pt x="776" y="184"/>
                  </a:lnTo>
                  <a:lnTo>
                    <a:pt x="786" y="196"/>
                  </a:lnTo>
                  <a:lnTo>
                    <a:pt x="795" y="208"/>
                  </a:lnTo>
                  <a:lnTo>
                    <a:pt x="804" y="220"/>
                  </a:lnTo>
                  <a:lnTo>
                    <a:pt x="811" y="233"/>
                  </a:lnTo>
                  <a:lnTo>
                    <a:pt x="818" y="245"/>
                  </a:lnTo>
                  <a:lnTo>
                    <a:pt x="824" y="259"/>
                  </a:lnTo>
                  <a:lnTo>
                    <a:pt x="828" y="271"/>
                  </a:lnTo>
                  <a:lnTo>
                    <a:pt x="832" y="285"/>
                  </a:lnTo>
                  <a:lnTo>
                    <a:pt x="835" y="297"/>
                  </a:lnTo>
                  <a:lnTo>
                    <a:pt x="838" y="311"/>
                  </a:lnTo>
                  <a:lnTo>
                    <a:pt x="839" y="325"/>
                  </a:lnTo>
                  <a:lnTo>
                    <a:pt x="840" y="339"/>
                  </a:lnTo>
                  <a:lnTo>
                    <a:pt x="839" y="353"/>
                  </a:lnTo>
                  <a:lnTo>
                    <a:pt x="839" y="368"/>
                  </a:lnTo>
                  <a:lnTo>
                    <a:pt x="836" y="381"/>
                  </a:lnTo>
                  <a:lnTo>
                    <a:pt x="834" y="396"/>
                  </a:lnTo>
                  <a:lnTo>
                    <a:pt x="831" y="411"/>
                  </a:lnTo>
                  <a:lnTo>
                    <a:pt x="826" y="426"/>
                  </a:lnTo>
                  <a:lnTo>
                    <a:pt x="822" y="441"/>
                  </a:lnTo>
                  <a:lnTo>
                    <a:pt x="816" y="455"/>
                  </a:lnTo>
                  <a:lnTo>
                    <a:pt x="803" y="485"/>
                  </a:lnTo>
                  <a:lnTo>
                    <a:pt x="789" y="515"/>
                  </a:lnTo>
                  <a:lnTo>
                    <a:pt x="770" y="546"/>
                  </a:lnTo>
                  <a:lnTo>
                    <a:pt x="750" y="577"/>
                  </a:lnTo>
                  <a:lnTo>
                    <a:pt x="727" y="608"/>
                  </a:lnTo>
                  <a:lnTo>
                    <a:pt x="703" y="638"/>
                  </a:lnTo>
                  <a:close/>
                </a:path>
              </a:pathLst>
            </a:custGeom>
            <a:solidFill>
              <a:srgbClr val="fdd792"/>
            </a:solidFill>
            <a:ln w="0">
              <a:noFill/>
            </a:ln>
          </p:spPr>
          <p:style>
            <a:lnRef idx="0"/>
            <a:fillRef idx="0"/>
            <a:effectRef idx="0"/>
            <a:fontRef idx="minor"/>
          </p:style>
          <p:txBody>
            <a:bodyPr numCol="1" spcCol="0" anchor="t">
              <a:noAutofit/>
            </a:bodyPr>
            <a:p>
              <a:pPr>
                <a:lnSpc>
                  <a:spcPct val="100000"/>
                </a:lnSpc>
              </a:pPr>
              <a:endParaRPr b="0" lang="ru-RU" sz="3200" spc="-1" strike="noStrike">
                <a:solidFill>
                  <a:srgbClr val="000000"/>
                </a:solidFill>
                <a:latin typeface="Calibri"/>
              </a:endParaRPr>
            </a:p>
          </p:txBody>
        </p:sp>
        <p:sp>
          <p:nvSpPr>
            <p:cNvPr id="108" name="Freeform 12" hidden="1"/>
            <p:cNvSpPr/>
            <p:nvPr/>
          </p:nvSpPr>
          <p:spPr>
            <a:xfrm>
              <a:off x="10482840" y="6077880"/>
              <a:ext cx="158400" cy="146160"/>
            </a:xfrm>
            <a:custGeom>
              <a:avLst/>
              <a:gdLst>
                <a:gd name="textAreaLeft" fmla="*/ 0 w 158400"/>
                <a:gd name="textAreaRight" fmla="*/ 158760 w 158400"/>
                <a:gd name="textAreaTop" fmla="*/ 0 h 146160"/>
                <a:gd name="textAreaBottom" fmla="*/ 146520 h 146160"/>
              </a:gdLst>
              <a:ahLst/>
              <a:rect l="textAreaLeft" t="textAreaTop" r="textAreaRight" b="textAreaBottom"/>
              <a:pathLst>
                <a:path w="713" h="654">
                  <a:moveTo>
                    <a:pt x="161" y="79"/>
                  </a:moveTo>
                  <a:lnTo>
                    <a:pt x="144" y="91"/>
                  </a:lnTo>
                  <a:lnTo>
                    <a:pt x="129" y="103"/>
                  </a:lnTo>
                  <a:lnTo>
                    <a:pt x="114" y="117"/>
                  </a:lnTo>
                  <a:lnTo>
                    <a:pt x="101" y="130"/>
                  </a:lnTo>
                  <a:lnTo>
                    <a:pt x="88" y="145"/>
                  </a:lnTo>
                  <a:lnTo>
                    <a:pt x="75" y="160"/>
                  </a:lnTo>
                  <a:lnTo>
                    <a:pt x="65" y="176"/>
                  </a:lnTo>
                  <a:lnTo>
                    <a:pt x="55" y="192"/>
                  </a:lnTo>
                  <a:lnTo>
                    <a:pt x="45" y="208"/>
                  </a:lnTo>
                  <a:lnTo>
                    <a:pt x="37" y="225"/>
                  </a:lnTo>
                  <a:lnTo>
                    <a:pt x="29" y="242"/>
                  </a:lnTo>
                  <a:lnTo>
                    <a:pt x="22" y="259"/>
                  </a:lnTo>
                  <a:lnTo>
                    <a:pt x="16" y="276"/>
                  </a:lnTo>
                  <a:lnTo>
                    <a:pt x="12" y="294"/>
                  </a:lnTo>
                  <a:lnTo>
                    <a:pt x="7" y="311"/>
                  </a:lnTo>
                  <a:lnTo>
                    <a:pt x="5" y="329"/>
                  </a:lnTo>
                  <a:lnTo>
                    <a:pt x="3" y="346"/>
                  </a:lnTo>
                  <a:lnTo>
                    <a:pt x="0" y="363"/>
                  </a:lnTo>
                  <a:lnTo>
                    <a:pt x="0" y="382"/>
                  </a:lnTo>
                  <a:lnTo>
                    <a:pt x="0" y="399"/>
                  </a:lnTo>
                  <a:lnTo>
                    <a:pt x="3" y="414"/>
                  </a:lnTo>
                  <a:lnTo>
                    <a:pt x="5" y="431"/>
                  </a:lnTo>
                  <a:lnTo>
                    <a:pt x="8" y="447"/>
                  </a:lnTo>
                  <a:lnTo>
                    <a:pt x="12" y="463"/>
                  </a:lnTo>
                  <a:lnTo>
                    <a:pt x="17" y="479"/>
                  </a:lnTo>
                  <a:lnTo>
                    <a:pt x="23" y="494"/>
                  </a:lnTo>
                  <a:lnTo>
                    <a:pt x="30" y="508"/>
                  </a:lnTo>
                  <a:lnTo>
                    <a:pt x="38" y="521"/>
                  </a:lnTo>
                  <a:lnTo>
                    <a:pt x="47" y="534"/>
                  </a:lnTo>
                  <a:lnTo>
                    <a:pt x="57" y="546"/>
                  </a:lnTo>
                  <a:lnTo>
                    <a:pt x="68" y="558"/>
                  </a:lnTo>
                  <a:lnTo>
                    <a:pt x="80" y="569"/>
                  </a:lnTo>
                  <a:lnTo>
                    <a:pt x="93" y="579"/>
                  </a:lnTo>
                  <a:lnTo>
                    <a:pt x="106" y="588"/>
                  </a:lnTo>
                  <a:lnTo>
                    <a:pt x="120" y="597"/>
                  </a:lnTo>
                  <a:lnTo>
                    <a:pt x="135" y="605"/>
                  </a:lnTo>
                  <a:lnTo>
                    <a:pt x="150" y="613"/>
                  </a:lnTo>
                  <a:lnTo>
                    <a:pt x="164" y="621"/>
                  </a:lnTo>
                  <a:lnTo>
                    <a:pt x="179" y="627"/>
                  </a:lnTo>
                  <a:lnTo>
                    <a:pt x="195" y="634"/>
                  </a:lnTo>
                  <a:lnTo>
                    <a:pt x="211" y="638"/>
                  </a:lnTo>
                  <a:lnTo>
                    <a:pt x="227" y="643"/>
                  </a:lnTo>
                  <a:lnTo>
                    <a:pt x="243" y="646"/>
                  </a:lnTo>
                  <a:lnTo>
                    <a:pt x="260" y="650"/>
                  </a:lnTo>
                  <a:lnTo>
                    <a:pt x="276" y="652"/>
                  </a:lnTo>
                  <a:lnTo>
                    <a:pt x="293" y="653"/>
                  </a:lnTo>
                  <a:lnTo>
                    <a:pt x="310" y="654"/>
                  </a:lnTo>
                  <a:lnTo>
                    <a:pt x="327" y="653"/>
                  </a:lnTo>
                  <a:lnTo>
                    <a:pt x="343" y="653"/>
                  </a:lnTo>
                  <a:lnTo>
                    <a:pt x="361" y="651"/>
                  </a:lnTo>
                  <a:lnTo>
                    <a:pt x="378" y="648"/>
                  </a:lnTo>
                  <a:lnTo>
                    <a:pt x="394" y="645"/>
                  </a:lnTo>
                  <a:lnTo>
                    <a:pt x="411" y="641"/>
                  </a:lnTo>
                  <a:lnTo>
                    <a:pt x="427" y="635"/>
                  </a:lnTo>
                  <a:lnTo>
                    <a:pt x="443" y="629"/>
                  </a:lnTo>
                  <a:lnTo>
                    <a:pt x="459" y="621"/>
                  </a:lnTo>
                  <a:lnTo>
                    <a:pt x="475" y="613"/>
                  </a:lnTo>
                  <a:lnTo>
                    <a:pt x="490" y="604"/>
                  </a:lnTo>
                  <a:lnTo>
                    <a:pt x="505" y="595"/>
                  </a:lnTo>
                  <a:lnTo>
                    <a:pt x="520" y="584"/>
                  </a:lnTo>
                  <a:lnTo>
                    <a:pt x="535" y="571"/>
                  </a:lnTo>
                  <a:lnTo>
                    <a:pt x="549" y="559"/>
                  </a:lnTo>
                  <a:lnTo>
                    <a:pt x="562" y="545"/>
                  </a:lnTo>
                  <a:lnTo>
                    <a:pt x="576" y="529"/>
                  </a:lnTo>
                  <a:lnTo>
                    <a:pt x="600" y="499"/>
                  </a:lnTo>
                  <a:lnTo>
                    <a:pt x="623" y="468"/>
                  </a:lnTo>
                  <a:lnTo>
                    <a:pt x="643" y="437"/>
                  </a:lnTo>
                  <a:lnTo>
                    <a:pt x="662" y="406"/>
                  </a:lnTo>
                  <a:lnTo>
                    <a:pt x="676" y="376"/>
                  </a:lnTo>
                  <a:lnTo>
                    <a:pt x="689" y="346"/>
                  </a:lnTo>
                  <a:lnTo>
                    <a:pt x="695" y="332"/>
                  </a:lnTo>
                  <a:lnTo>
                    <a:pt x="699" y="317"/>
                  </a:lnTo>
                  <a:lnTo>
                    <a:pt x="704" y="302"/>
                  </a:lnTo>
                  <a:lnTo>
                    <a:pt x="707" y="287"/>
                  </a:lnTo>
                  <a:lnTo>
                    <a:pt x="709" y="272"/>
                  </a:lnTo>
                  <a:lnTo>
                    <a:pt x="712" y="259"/>
                  </a:lnTo>
                  <a:lnTo>
                    <a:pt x="712" y="244"/>
                  </a:lnTo>
                  <a:lnTo>
                    <a:pt x="713" y="230"/>
                  </a:lnTo>
                  <a:lnTo>
                    <a:pt x="712" y="216"/>
                  </a:lnTo>
                  <a:lnTo>
                    <a:pt x="711" y="202"/>
                  </a:lnTo>
                  <a:lnTo>
                    <a:pt x="708" y="188"/>
                  </a:lnTo>
                  <a:lnTo>
                    <a:pt x="705" y="176"/>
                  </a:lnTo>
                  <a:lnTo>
                    <a:pt x="701" y="162"/>
                  </a:lnTo>
                  <a:lnTo>
                    <a:pt x="697" y="150"/>
                  </a:lnTo>
                  <a:lnTo>
                    <a:pt x="691" y="136"/>
                  </a:lnTo>
                  <a:lnTo>
                    <a:pt x="684" y="124"/>
                  </a:lnTo>
                  <a:lnTo>
                    <a:pt x="677" y="111"/>
                  </a:lnTo>
                  <a:lnTo>
                    <a:pt x="668" y="99"/>
                  </a:lnTo>
                  <a:lnTo>
                    <a:pt x="659" y="87"/>
                  </a:lnTo>
                  <a:lnTo>
                    <a:pt x="649" y="75"/>
                  </a:lnTo>
                  <a:lnTo>
                    <a:pt x="638" y="65"/>
                  </a:lnTo>
                  <a:lnTo>
                    <a:pt x="626" y="54"/>
                  </a:lnTo>
                  <a:lnTo>
                    <a:pt x="614" y="45"/>
                  </a:lnTo>
                  <a:lnTo>
                    <a:pt x="600" y="36"/>
                  </a:lnTo>
                  <a:lnTo>
                    <a:pt x="586" y="29"/>
                  </a:lnTo>
                  <a:lnTo>
                    <a:pt x="571" y="22"/>
                  </a:lnTo>
                  <a:lnTo>
                    <a:pt x="557" y="17"/>
                  </a:lnTo>
                  <a:lnTo>
                    <a:pt x="541" y="12"/>
                  </a:lnTo>
                  <a:lnTo>
                    <a:pt x="525" y="9"/>
                  </a:lnTo>
                  <a:lnTo>
                    <a:pt x="509" y="5"/>
                  </a:lnTo>
                  <a:lnTo>
                    <a:pt x="492" y="3"/>
                  </a:lnTo>
                  <a:lnTo>
                    <a:pt x="475" y="1"/>
                  </a:lnTo>
                  <a:lnTo>
                    <a:pt x="457" y="0"/>
                  </a:lnTo>
                  <a:lnTo>
                    <a:pt x="440" y="0"/>
                  </a:lnTo>
                  <a:lnTo>
                    <a:pt x="423" y="0"/>
                  </a:lnTo>
                  <a:lnTo>
                    <a:pt x="405" y="1"/>
                  </a:lnTo>
                  <a:lnTo>
                    <a:pt x="371" y="4"/>
                  </a:lnTo>
                  <a:lnTo>
                    <a:pt x="335" y="10"/>
                  </a:lnTo>
                  <a:lnTo>
                    <a:pt x="302" y="18"/>
                  </a:lnTo>
                  <a:lnTo>
                    <a:pt x="269" y="28"/>
                  </a:lnTo>
                  <a:lnTo>
                    <a:pt x="239" y="38"/>
                  </a:lnTo>
                  <a:lnTo>
                    <a:pt x="210" y="51"/>
                  </a:lnTo>
                  <a:lnTo>
                    <a:pt x="184" y="65"/>
                  </a:lnTo>
                  <a:lnTo>
                    <a:pt x="161" y="79"/>
                  </a:lnTo>
                  <a:close/>
                </a:path>
              </a:pathLst>
            </a:custGeom>
            <a:solidFill>
              <a:srgbClr val="fefefe"/>
            </a:solidFill>
            <a:ln w="0">
              <a:noFill/>
            </a:ln>
          </p:spPr>
          <p:style>
            <a:lnRef idx="0"/>
            <a:fillRef idx="0"/>
            <a:effectRef idx="0"/>
            <a:fontRef idx="minor"/>
          </p:style>
          <p:txBody>
            <a:bodyPr numCol="1" spcCol="0" anchor="t">
              <a:noAutofit/>
            </a:bodyPr>
            <a:p>
              <a:pPr>
                <a:lnSpc>
                  <a:spcPct val="100000"/>
                </a:lnSpc>
              </a:pPr>
              <a:endParaRPr b="0" lang="ru-RU" sz="3200" spc="-1" strike="noStrike">
                <a:solidFill>
                  <a:srgbClr val="000000"/>
                </a:solidFill>
                <a:latin typeface="Calibri"/>
              </a:endParaRPr>
            </a:p>
          </p:txBody>
        </p:sp>
        <p:sp>
          <p:nvSpPr>
            <p:cNvPr id="109" name="Freeform 13" hidden="1"/>
            <p:cNvSpPr/>
            <p:nvPr/>
          </p:nvSpPr>
          <p:spPr>
            <a:xfrm>
              <a:off x="10933200" y="5942160"/>
              <a:ext cx="875160" cy="417240"/>
            </a:xfrm>
            <a:custGeom>
              <a:avLst/>
              <a:gdLst>
                <a:gd name="textAreaLeft" fmla="*/ 0 w 875160"/>
                <a:gd name="textAreaRight" fmla="*/ 875520 w 875160"/>
                <a:gd name="textAreaTop" fmla="*/ 0 h 417240"/>
                <a:gd name="textAreaBottom" fmla="*/ 417600 h 417240"/>
              </a:gdLst>
              <a:ahLst/>
              <a:rect l="textAreaLeft" t="textAreaTop" r="textAreaRight" b="textAreaBottom"/>
              <a:pathLst>
                <a:path w="3933" h="1874">
                  <a:moveTo>
                    <a:pt x="393" y="889"/>
                  </a:moveTo>
                  <a:lnTo>
                    <a:pt x="388" y="874"/>
                  </a:lnTo>
                  <a:lnTo>
                    <a:pt x="383" y="861"/>
                  </a:lnTo>
                  <a:lnTo>
                    <a:pt x="377" y="849"/>
                  </a:lnTo>
                  <a:lnTo>
                    <a:pt x="370" y="839"/>
                  </a:lnTo>
                  <a:lnTo>
                    <a:pt x="362" y="831"/>
                  </a:lnTo>
                  <a:lnTo>
                    <a:pt x="353" y="824"/>
                  </a:lnTo>
                  <a:lnTo>
                    <a:pt x="345" y="818"/>
                  </a:lnTo>
                  <a:lnTo>
                    <a:pt x="336" y="813"/>
                  </a:lnTo>
                  <a:lnTo>
                    <a:pt x="328" y="809"/>
                  </a:lnTo>
                  <a:lnTo>
                    <a:pt x="318" y="805"/>
                  </a:lnTo>
                  <a:lnTo>
                    <a:pt x="309" y="803"/>
                  </a:lnTo>
                  <a:lnTo>
                    <a:pt x="299" y="801"/>
                  </a:lnTo>
                  <a:lnTo>
                    <a:pt x="283" y="800"/>
                  </a:lnTo>
                  <a:lnTo>
                    <a:pt x="268" y="798"/>
                  </a:lnTo>
                  <a:lnTo>
                    <a:pt x="252" y="800"/>
                  </a:lnTo>
                  <a:lnTo>
                    <a:pt x="235" y="801"/>
                  </a:lnTo>
                  <a:lnTo>
                    <a:pt x="226" y="803"/>
                  </a:lnTo>
                  <a:lnTo>
                    <a:pt x="217" y="805"/>
                  </a:lnTo>
                  <a:lnTo>
                    <a:pt x="208" y="809"/>
                  </a:lnTo>
                  <a:lnTo>
                    <a:pt x="199" y="813"/>
                  </a:lnTo>
                  <a:lnTo>
                    <a:pt x="191" y="818"/>
                  </a:lnTo>
                  <a:lnTo>
                    <a:pt x="182" y="824"/>
                  </a:lnTo>
                  <a:lnTo>
                    <a:pt x="174" y="831"/>
                  </a:lnTo>
                  <a:lnTo>
                    <a:pt x="166" y="840"/>
                  </a:lnTo>
                  <a:lnTo>
                    <a:pt x="158" y="849"/>
                  </a:lnTo>
                  <a:lnTo>
                    <a:pt x="152" y="861"/>
                  </a:lnTo>
                  <a:lnTo>
                    <a:pt x="146" y="873"/>
                  </a:lnTo>
                  <a:lnTo>
                    <a:pt x="142" y="888"/>
                  </a:lnTo>
                  <a:lnTo>
                    <a:pt x="0" y="1382"/>
                  </a:lnTo>
                  <a:lnTo>
                    <a:pt x="2" y="1388"/>
                  </a:lnTo>
                  <a:lnTo>
                    <a:pt x="3" y="1393"/>
                  </a:lnTo>
                  <a:lnTo>
                    <a:pt x="5" y="1396"/>
                  </a:lnTo>
                  <a:lnTo>
                    <a:pt x="8" y="1398"/>
                  </a:lnTo>
                  <a:lnTo>
                    <a:pt x="11" y="1402"/>
                  </a:lnTo>
                  <a:lnTo>
                    <a:pt x="15" y="1403"/>
                  </a:lnTo>
                  <a:lnTo>
                    <a:pt x="19" y="1404"/>
                  </a:lnTo>
                  <a:lnTo>
                    <a:pt x="24" y="1404"/>
                  </a:lnTo>
                  <a:lnTo>
                    <a:pt x="114" y="1404"/>
                  </a:lnTo>
                  <a:lnTo>
                    <a:pt x="119" y="1404"/>
                  </a:lnTo>
                  <a:lnTo>
                    <a:pt x="122" y="1403"/>
                  </a:lnTo>
                  <a:lnTo>
                    <a:pt x="126" y="1401"/>
                  </a:lnTo>
                  <a:lnTo>
                    <a:pt x="129" y="1398"/>
                  </a:lnTo>
                  <a:lnTo>
                    <a:pt x="135" y="1393"/>
                  </a:lnTo>
                  <a:lnTo>
                    <a:pt x="137" y="1385"/>
                  </a:lnTo>
                  <a:lnTo>
                    <a:pt x="175" y="1263"/>
                  </a:lnTo>
                  <a:lnTo>
                    <a:pt x="360" y="1263"/>
                  </a:lnTo>
                  <a:lnTo>
                    <a:pt x="397" y="1385"/>
                  </a:lnTo>
                  <a:lnTo>
                    <a:pt x="401" y="1391"/>
                  </a:lnTo>
                  <a:lnTo>
                    <a:pt x="405" y="1398"/>
                  </a:lnTo>
                  <a:lnTo>
                    <a:pt x="409" y="1402"/>
                  </a:lnTo>
                  <a:lnTo>
                    <a:pt x="413" y="1403"/>
                  </a:lnTo>
                  <a:lnTo>
                    <a:pt x="417" y="1404"/>
                  </a:lnTo>
                  <a:lnTo>
                    <a:pt x="421" y="1404"/>
                  </a:lnTo>
                  <a:lnTo>
                    <a:pt x="511" y="1404"/>
                  </a:lnTo>
                  <a:lnTo>
                    <a:pt x="516" y="1404"/>
                  </a:lnTo>
                  <a:lnTo>
                    <a:pt x="520" y="1403"/>
                  </a:lnTo>
                  <a:lnTo>
                    <a:pt x="524" y="1402"/>
                  </a:lnTo>
                  <a:lnTo>
                    <a:pt x="526" y="1399"/>
                  </a:lnTo>
                  <a:lnTo>
                    <a:pt x="529" y="1397"/>
                  </a:lnTo>
                  <a:lnTo>
                    <a:pt x="532" y="1393"/>
                  </a:lnTo>
                  <a:lnTo>
                    <a:pt x="533" y="1388"/>
                  </a:lnTo>
                  <a:lnTo>
                    <a:pt x="534" y="1382"/>
                  </a:lnTo>
                  <a:lnTo>
                    <a:pt x="393" y="889"/>
                  </a:lnTo>
                  <a:close/>
                  <a:moveTo>
                    <a:pt x="768" y="1642"/>
                  </a:moveTo>
                  <a:lnTo>
                    <a:pt x="768" y="1639"/>
                  </a:lnTo>
                  <a:lnTo>
                    <a:pt x="769" y="1638"/>
                  </a:lnTo>
                  <a:lnTo>
                    <a:pt x="771" y="1637"/>
                  </a:lnTo>
                  <a:lnTo>
                    <a:pt x="773" y="1636"/>
                  </a:lnTo>
                  <a:lnTo>
                    <a:pt x="803" y="1636"/>
                  </a:lnTo>
                  <a:lnTo>
                    <a:pt x="805" y="1637"/>
                  </a:lnTo>
                  <a:lnTo>
                    <a:pt x="808" y="1638"/>
                  </a:lnTo>
                  <a:lnTo>
                    <a:pt x="809" y="1639"/>
                  </a:lnTo>
                  <a:lnTo>
                    <a:pt x="809" y="1642"/>
                  </a:lnTo>
                  <a:lnTo>
                    <a:pt x="809" y="1810"/>
                  </a:lnTo>
                  <a:lnTo>
                    <a:pt x="810" y="1811"/>
                  </a:lnTo>
                  <a:lnTo>
                    <a:pt x="811" y="1812"/>
                  </a:lnTo>
                  <a:lnTo>
                    <a:pt x="812" y="1812"/>
                  </a:lnTo>
                  <a:lnTo>
                    <a:pt x="813" y="1810"/>
                  </a:lnTo>
                  <a:lnTo>
                    <a:pt x="878" y="1646"/>
                  </a:lnTo>
                  <a:lnTo>
                    <a:pt x="881" y="1641"/>
                  </a:lnTo>
                  <a:lnTo>
                    <a:pt x="883" y="1638"/>
                  </a:lnTo>
                  <a:lnTo>
                    <a:pt x="886" y="1637"/>
                  </a:lnTo>
                  <a:lnTo>
                    <a:pt x="891" y="1636"/>
                  </a:lnTo>
                  <a:lnTo>
                    <a:pt x="923" y="1636"/>
                  </a:lnTo>
                  <a:lnTo>
                    <a:pt x="927" y="1637"/>
                  </a:lnTo>
                  <a:lnTo>
                    <a:pt x="932" y="1640"/>
                  </a:lnTo>
                  <a:lnTo>
                    <a:pt x="934" y="1644"/>
                  </a:lnTo>
                  <a:lnTo>
                    <a:pt x="935" y="1649"/>
                  </a:lnTo>
                  <a:lnTo>
                    <a:pt x="935" y="1865"/>
                  </a:lnTo>
                  <a:lnTo>
                    <a:pt x="934" y="1867"/>
                  </a:lnTo>
                  <a:lnTo>
                    <a:pt x="933" y="1870"/>
                  </a:lnTo>
                  <a:lnTo>
                    <a:pt x="932" y="1871"/>
                  </a:lnTo>
                  <a:lnTo>
                    <a:pt x="930" y="1872"/>
                  </a:lnTo>
                  <a:lnTo>
                    <a:pt x="899" y="1872"/>
                  </a:lnTo>
                  <a:lnTo>
                    <a:pt x="897" y="1871"/>
                  </a:lnTo>
                  <a:lnTo>
                    <a:pt x="895" y="1870"/>
                  </a:lnTo>
                  <a:lnTo>
                    <a:pt x="894" y="1867"/>
                  </a:lnTo>
                  <a:lnTo>
                    <a:pt x="893" y="1865"/>
                  </a:lnTo>
                  <a:lnTo>
                    <a:pt x="893" y="1706"/>
                  </a:lnTo>
                  <a:lnTo>
                    <a:pt x="893" y="1704"/>
                  </a:lnTo>
                  <a:lnTo>
                    <a:pt x="892" y="1704"/>
                  </a:lnTo>
                  <a:lnTo>
                    <a:pt x="891" y="1704"/>
                  </a:lnTo>
                  <a:lnTo>
                    <a:pt x="890" y="1706"/>
                  </a:lnTo>
                  <a:lnTo>
                    <a:pt x="828" y="1861"/>
                  </a:lnTo>
                  <a:lnTo>
                    <a:pt x="826" y="1864"/>
                  </a:lnTo>
                  <a:lnTo>
                    <a:pt x="824" y="1867"/>
                  </a:lnTo>
                  <a:lnTo>
                    <a:pt x="821" y="1869"/>
                  </a:lnTo>
                  <a:lnTo>
                    <a:pt x="819" y="1871"/>
                  </a:lnTo>
                  <a:lnTo>
                    <a:pt x="814" y="1871"/>
                  </a:lnTo>
                  <a:lnTo>
                    <a:pt x="810" y="1872"/>
                  </a:lnTo>
                  <a:lnTo>
                    <a:pt x="779" y="1872"/>
                  </a:lnTo>
                  <a:lnTo>
                    <a:pt x="775" y="1871"/>
                  </a:lnTo>
                  <a:lnTo>
                    <a:pt x="771" y="1869"/>
                  </a:lnTo>
                  <a:lnTo>
                    <a:pt x="768" y="1864"/>
                  </a:lnTo>
                  <a:lnTo>
                    <a:pt x="768" y="1859"/>
                  </a:lnTo>
                  <a:lnTo>
                    <a:pt x="768" y="1642"/>
                  </a:lnTo>
                  <a:close/>
                  <a:moveTo>
                    <a:pt x="3933" y="1866"/>
                  </a:moveTo>
                  <a:lnTo>
                    <a:pt x="3933" y="1869"/>
                  </a:lnTo>
                  <a:lnTo>
                    <a:pt x="3932" y="1870"/>
                  </a:lnTo>
                  <a:lnTo>
                    <a:pt x="3929" y="1871"/>
                  </a:lnTo>
                  <a:lnTo>
                    <a:pt x="3927" y="1871"/>
                  </a:lnTo>
                  <a:lnTo>
                    <a:pt x="3896" y="1871"/>
                  </a:lnTo>
                  <a:lnTo>
                    <a:pt x="3894" y="1871"/>
                  </a:lnTo>
                  <a:lnTo>
                    <a:pt x="3892" y="1870"/>
                  </a:lnTo>
                  <a:lnTo>
                    <a:pt x="3891" y="1869"/>
                  </a:lnTo>
                  <a:lnTo>
                    <a:pt x="3891" y="1866"/>
                  </a:lnTo>
                  <a:lnTo>
                    <a:pt x="3877" y="1806"/>
                  </a:lnTo>
                  <a:lnTo>
                    <a:pt x="3807" y="1806"/>
                  </a:lnTo>
                  <a:lnTo>
                    <a:pt x="3794" y="1866"/>
                  </a:lnTo>
                  <a:lnTo>
                    <a:pt x="3794" y="1869"/>
                  </a:lnTo>
                  <a:lnTo>
                    <a:pt x="3791" y="1870"/>
                  </a:lnTo>
                  <a:lnTo>
                    <a:pt x="3790" y="1871"/>
                  </a:lnTo>
                  <a:lnTo>
                    <a:pt x="3788" y="1871"/>
                  </a:lnTo>
                  <a:lnTo>
                    <a:pt x="3757" y="1871"/>
                  </a:lnTo>
                  <a:lnTo>
                    <a:pt x="3755" y="1871"/>
                  </a:lnTo>
                  <a:lnTo>
                    <a:pt x="3753" y="1870"/>
                  </a:lnTo>
                  <a:lnTo>
                    <a:pt x="3751" y="1869"/>
                  </a:lnTo>
                  <a:lnTo>
                    <a:pt x="3751" y="1866"/>
                  </a:lnTo>
                  <a:lnTo>
                    <a:pt x="3751" y="1865"/>
                  </a:lnTo>
                  <a:lnTo>
                    <a:pt x="3751" y="1865"/>
                  </a:lnTo>
                  <a:lnTo>
                    <a:pt x="3751" y="1865"/>
                  </a:lnTo>
                  <a:lnTo>
                    <a:pt x="3751" y="1864"/>
                  </a:lnTo>
                  <a:lnTo>
                    <a:pt x="3800" y="1666"/>
                  </a:lnTo>
                  <a:lnTo>
                    <a:pt x="3804" y="1656"/>
                  </a:lnTo>
                  <a:lnTo>
                    <a:pt x="3808" y="1649"/>
                  </a:lnTo>
                  <a:lnTo>
                    <a:pt x="3813" y="1644"/>
                  </a:lnTo>
                  <a:lnTo>
                    <a:pt x="3819" y="1639"/>
                  </a:lnTo>
                  <a:lnTo>
                    <a:pt x="3826" y="1637"/>
                  </a:lnTo>
                  <a:lnTo>
                    <a:pt x="3831" y="1635"/>
                  </a:lnTo>
                  <a:lnTo>
                    <a:pt x="3837" y="1635"/>
                  </a:lnTo>
                  <a:lnTo>
                    <a:pt x="3841" y="1633"/>
                  </a:lnTo>
                  <a:lnTo>
                    <a:pt x="3847" y="1635"/>
                  </a:lnTo>
                  <a:lnTo>
                    <a:pt x="3853" y="1635"/>
                  </a:lnTo>
                  <a:lnTo>
                    <a:pt x="3859" y="1637"/>
                  </a:lnTo>
                  <a:lnTo>
                    <a:pt x="3865" y="1639"/>
                  </a:lnTo>
                  <a:lnTo>
                    <a:pt x="3870" y="1644"/>
                  </a:lnTo>
                  <a:lnTo>
                    <a:pt x="3876" y="1649"/>
                  </a:lnTo>
                  <a:lnTo>
                    <a:pt x="3880" y="1656"/>
                  </a:lnTo>
                  <a:lnTo>
                    <a:pt x="3884" y="1666"/>
                  </a:lnTo>
                  <a:lnTo>
                    <a:pt x="3933" y="1864"/>
                  </a:lnTo>
                  <a:lnTo>
                    <a:pt x="3933" y="1865"/>
                  </a:lnTo>
                  <a:lnTo>
                    <a:pt x="3933" y="1865"/>
                  </a:lnTo>
                  <a:lnTo>
                    <a:pt x="3933" y="1865"/>
                  </a:lnTo>
                  <a:lnTo>
                    <a:pt x="3933" y="1866"/>
                  </a:lnTo>
                  <a:close/>
                  <a:moveTo>
                    <a:pt x="3847" y="1677"/>
                  </a:moveTo>
                  <a:lnTo>
                    <a:pt x="3847" y="1677"/>
                  </a:lnTo>
                  <a:lnTo>
                    <a:pt x="3846" y="1673"/>
                  </a:lnTo>
                  <a:lnTo>
                    <a:pt x="3845" y="1672"/>
                  </a:lnTo>
                  <a:lnTo>
                    <a:pt x="3844" y="1671"/>
                  </a:lnTo>
                  <a:lnTo>
                    <a:pt x="3841" y="1671"/>
                  </a:lnTo>
                  <a:lnTo>
                    <a:pt x="3840" y="1671"/>
                  </a:lnTo>
                  <a:lnTo>
                    <a:pt x="3839" y="1672"/>
                  </a:lnTo>
                  <a:lnTo>
                    <a:pt x="3838" y="1673"/>
                  </a:lnTo>
                  <a:lnTo>
                    <a:pt x="3837" y="1677"/>
                  </a:lnTo>
                  <a:lnTo>
                    <a:pt x="3815" y="1770"/>
                  </a:lnTo>
                  <a:lnTo>
                    <a:pt x="3868" y="1770"/>
                  </a:lnTo>
                  <a:lnTo>
                    <a:pt x="3847" y="1677"/>
                  </a:lnTo>
                  <a:close/>
                  <a:moveTo>
                    <a:pt x="3722" y="1871"/>
                  </a:moveTo>
                  <a:lnTo>
                    <a:pt x="3721" y="1871"/>
                  </a:lnTo>
                  <a:lnTo>
                    <a:pt x="3718" y="1871"/>
                  </a:lnTo>
                  <a:lnTo>
                    <a:pt x="3689" y="1871"/>
                  </a:lnTo>
                  <a:lnTo>
                    <a:pt x="3686" y="1871"/>
                  </a:lnTo>
                  <a:lnTo>
                    <a:pt x="3685" y="1870"/>
                  </a:lnTo>
                  <a:lnTo>
                    <a:pt x="3684" y="1867"/>
                  </a:lnTo>
                  <a:lnTo>
                    <a:pt x="3683" y="1865"/>
                  </a:lnTo>
                  <a:lnTo>
                    <a:pt x="3683" y="1719"/>
                  </a:lnTo>
                  <a:lnTo>
                    <a:pt x="3683" y="1715"/>
                  </a:lnTo>
                  <a:lnTo>
                    <a:pt x="3683" y="1715"/>
                  </a:lnTo>
                  <a:lnTo>
                    <a:pt x="3682" y="1715"/>
                  </a:lnTo>
                  <a:lnTo>
                    <a:pt x="3681" y="1716"/>
                  </a:lnTo>
                  <a:lnTo>
                    <a:pt x="3652" y="1778"/>
                  </a:lnTo>
                  <a:lnTo>
                    <a:pt x="3651" y="1780"/>
                  </a:lnTo>
                  <a:lnTo>
                    <a:pt x="3649" y="1781"/>
                  </a:lnTo>
                  <a:lnTo>
                    <a:pt x="3645" y="1782"/>
                  </a:lnTo>
                  <a:lnTo>
                    <a:pt x="3643" y="1782"/>
                  </a:lnTo>
                  <a:lnTo>
                    <a:pt x="3612" y="1782"/>
                  </a:lnTo>
                  <a:lnTo>
                    <a:pt x="3610" y="1782"/>
                  </a:lnTo>
                  <a:lnTo>
                    <a:pt x="3607" y="1781"/>
                  </a:lnTo>
                  <a:lnTo>
                    <a:pt x="3604" y="1780"/>
                  </a:lnTo>
                  <a:lnTo>
                    <a:pt x="3603" y="1778"/>
                  </a:lnTo>
                  <a:lnTo>
                    <a:pt x="3574" y="1716"/>
                  </a:lnTo>
                  <a:lnTo>
                    <a:pt x="3574" y="1715"/>
                  </a:lnTo>
                  <a:lnTo>
                    <a:pt x="3572" y="1715"/>
                  </a:lnTo>
                  <a:lnTo>
                    <a:pt x="3572" y="1715"/>
                  </a:lnTo>
                  <a:lnTo>
                    <a:pt x="3571" y="1719"/>
                  </a:lnTo>
                  <a:lnTo>
                    <a:pt x="3571" y="1865"/>
                  </a:lnTo>
                  <a:lnTo>
                    <a:pt x="3571" y="1867"/>
                  </a:lnTo>
                  <a:lnTo>
                    <a:pt x="3570" y="1870"/>
                  </a:lnTo>
                  <a:lnTo>
                    <a:pt x="3569" y="1871"/>
                  </a:lnTo>
                  <a:lnTo>
                    <a:pt x="3567" y="1871"/>
                  </a:lnTo>
                  <a:lnTo>
                    <a:pt x="3537" y="1871"/>
                  </a:lnTo>
                  <a:lnTo>
                    <a:pt x="3535" y="1871"/>
                  </a:lnTo>
                  <a:lnTo>
                    <a:pt x="3534" y="1871"/>
                  </a:lnTo>
                  <a:lnTo>
                    <a:pt x="3533" y="1869"/>
                  </a:lnTo>
                  <a:lnTo>
                    <a:pt x="3531" y="1866"/>
                  </a:lnTo>
                  <a:lnTo>
                    <a:pt x="3531" y="1649"/>
                  </a:lnTo>
                  <a:lnTo>
                    <a:pt x="3533" y="1645"/>
                  </a:lnTo>
                  <a:lnTo>
                    <a:pt x="3535" y="1640"/>
                  </a:lnTo>
                  <a:lnTo>
                    <a:pt x="3539" y="1638"/>
                  </a:lnTo>
                  <a:lnTo>
                    <a:pt x="3544" y="1637"/>
                  </a:lnTo>
                  <a:lnTo>
                    <a:pt x="3568" y="1637"/>
                  </a:lnTo>
                  <a:lnTo>
                    <a:pt x="3571" y="1637"/>
                  </a:lnTo>
                  <a:lnTo>
                    <a:pt x="3575" y="1639"/>
                  </a:lnTo>
                  <a:lnTo>
                    <a:pt x="3577" y="1641"/>
                  </a:lnTo>
                  <a:lnTo>
                    <a:pt x="3579" y="1644"/>
                  </a:lnTo>
                  <a:lnTo>
                    <a:pt x="3625" y="1741"/>
                  </a:lnTo>
                  <a:lnTo>
                    <a:pt x="3625" y="1742"/>
                  </a:lnTo>
                  <a:lnTo>
                    <a:pt x="3626" y="1744"/>
                  </a:lnTo>
                  <a:lnTo>
                    <a:pt x="3627" y="1745"/>
                  </a:lnTo>
                  <a:lnTo>
                    <a:pt x="3627" y="1745"/>
                  </a:lnTo>
                  <a:lnTo>
                    <a:pt x="3628" y="1745"/>
                  </a:lnTo>
                  <a:lnTo>
                    <a:pt x="3629" y="1744"/>
                  </a:lnTo>
                  <a:lnTo>
                    <a:pt x="3629" y="1742"/>
                  </a:lnTo>
                  <a:lnTo>
                    <a:pt x="3631" y="1741"/>
                  </a:lnTo>
                  <a:lnTo>
                    <a:pt x="3676" y="1644"/>
                  </a:lnTo>
                  <a:lnTo>
                    <a:pt x="3677" y="1641"/>
                  </a:lnTo>
                  <a:lnTo>
                    <a:pt x="3681" y="1639"/>
                  </a:lnTo>
                  <a:lnTo>
                    <a:pt x="3684" y="1637"/>
                  </a:lnTo>
                  <a:lnTo>
                    <a:pt x="3688" y="1637"/>
                  </a:lnTo>
                  <a:lnTo>
                    <a:pt x="3712" y="1637"/>
                  </a:lnTo>
                  <a:lnTo>
                    <a:pt x="3716" y="1638"/>
                  </a:lnTo>
                  <a:lnTo>
                    <a:pt x="3719" y="1640"/>
                  </a:lnTo>
                  <a:lnTo>
                    <a:pt x="3723" y="1645"/>
                  </a:lnTo>
                  <a:lnTo>
                    <a:pt x="3723" y="1649"/>
                  </a:lnTo>
                  <a:lnTo>
                    <a:pt x="3723" y="1866"/>
                  </a:lnTo>
                  <a:lnTo>
                    <a:pt x="3723" y="1869"/>
                  </a:lnTo>
                  <a:lnTo>
                    <a:pt x="3722" y="1871"/>
                  </a:lnTo>
                  <a:close/>
                  <a:moveTo>
                    <a:pt x="3488" y="1871"/>
                  </a:moveTo>
                  <a:lnTo>
                    <a:pt x="3487" y="1871"/>
                  </a:lnTo>
                  <a:lnTo>
                    <a:pt x="3485" y="1871"/>
                  </a:lnTo>
                  <a:lnTo>
                    <a:pt x="3455" y="1871"/>
                  </a:lnTo>
                  <a:lnTo>
                    <a:pt x="3453" y="1871"/>
                  </a:lnTo>
                  <a:lnTo>
                    <a:pt x="3452" y="1870"/>
                  </a:lnTo>
                  <a:lnTo>
                    <a:pt x="3450" y="1867"/>
                  </a:lnTo>
                  <a:lnTo>
                    <a:pt x="3450" y="1865"/>
                  </a:lnTo>
                  <a:lnTo>
                    <a:pt x="3450" y="1719"/>
                  </a:lnTo>
                  <a:lnTo>
                    <a:pt x="3450" y="1715"/>
                  </a:lnTo>
                  <a:lnTo>
                    <a:pt x="3449" y="1715"/>
                  </a:lnTo>
                  <a:lnTo>
                    <a:pt x="3448" y="1715"/>
                  </a:lnTo>
                  <a:lnTo>
                    <a:pt x="3448" y="1716"/>
                  </a:lnTo>
                  <a:lnTo>
                    <a:pt x="3418" y="1778"/>
                  </a:lnTo>
                  <a:lnTo>
                    <a:pt x="3417" y="1780"/>
                  </a:lnTo>
                  <a:lnTo>
                    <a:pt x="3415" y="1781"/>
                  </a:lnTo>
                  <a:lnTo>
                    <a:pt x="3413" y="1782"/>
                  </a:lnTo>
                  <a:lnTo>
                    <a:pt x="3409" y="1782"/>
                  </a:lnTo>
                  <a:lnTo>
                    <a:pt x="3380" y="1782"/>
                  </a:lnTo>
                  <a:lnTo>
                    <a:pt x="3376" y="1782"/>
                  </a:lnTo>
                  <a:lnTo>
                    <a:pt x="3374" y="1781"/>
                  </a:lnTo>
                  <a:lnTo>
                    <a:pt x="3372" y="1780"/>
                  </a:lnTo>
                  <a:lnTo>
                    <a:pt x="3369" y="1778"/>
                  </a:lnTo>
                  <a:lnTo>
                    <a:pt x="3341" y="1716"/>
                  </a:lnTo>
                  <a:lnTo>
                    <a:pt x="3340" y="1715"/>
                  </a:lnTo>
                  <a:lnTo>
                    <a:pt x="3339" y="1715"/>
                  </a:lnTo>
                  <a:lnTo>
                    <a:pt x="3339" y="1715"/>
                  </a:lnTo>
                  <a:lnTo>
                    <a:pt x="3339" y="1719"/>
                  </a:lnTo>
                  <a:lnTo>
                    <a:pt x="3339" y="1865"/>
                  </a:lnTo>
                  <a:lnTo>
                    <a:pt x="3338" y="1867"/>
                  </a:lnTo>
                  <a:lnTo>
                    <a:pt x="3338" y="1870"/>
                  </a:lnTo>
                  <a:lnTo>
                    <a:pt x="3335" y="1871"/>
                  </a:lnTo>
                  <a:lnTo>
                    <a:pt x="3334" y="1871"/>
                  </a:lnTo>
                  <a:lnTo>
                    <a:pt x="3303" y="1871"/>
                  </a:lnTo>
                  <a:lnTo>
                    <a:pt x="3301" y="1871"/>
                  </a:lnTo>
                  <a:lnTo>
                    <a:pt x="3300" y="1871"/>
                  </a:lnTo>
                  <a:lnTo>
                    <a:pt x="3299" y="1869"/>
                  </a:lnTo>
                  <a:lnTo>
                    <a:pt x="3299" y="1866"/>
                  </a:lnTo>
                  <a:lnTo>
                    <a:pt x="3299" y="1649"/>
                  </a:lnTo>
                  <a:lnTo>
                    <a:pt x="3299" y="1645"/>
                  </a:lnTo>
                  <a:lnTo>
                    <a:pt x="3302" y="1640"/>
                  </a:lnTo>
                  <a:lnTo>
                    <a:pt x="3306" y="1638"/>
                  </a:lnTo>
                  <a:lnTo>
                    <a:pt x="3310" y="1637"/>
                  </a:lnTo>
                  <a:lnTo>
                    <a:pt x="3335" y="1637"/>
                  </a:lnTo>
                  <a:lnTo>
                    <a:pt x="3339" y="1637"/>
                  </a:lnTo>
                  <a:lnTo>
                    <a:pt x="3341" y="1639"/>
                  </a:lnTo>
                  <a:lnTo>
                    <a:pt x="3344" y="1641"/>
                  </a:lnTo>
                  <a:lnTo>
                    <a:pt x="3346" y="1644"/>
                  </a:lnTo>
                  <a:lnTo>
                    <a:pt x="3391" y="1741"/>
                  </a:lnTo>
                  <a:lnTo>
                    <a:pt x="3392" y="1742"/>
                  </a:lnTo>
                  <a:lnTo>
                    <a:pt x="3392" y="1744"/>
                  </a:lnTo>
                  <a:lnTo>
                    <a:pt x="3393" y="1745"/>
                  </a:lnTo>
                  <a:lnTo>
                    <a:pt x="3395" y="1745"/>
                  </a:lnTo>
                  <a:lnTo>
                    <a:pt x="3395" y="1745"/>
                  </a:lnTo>
                  <a:lnTo>
                    <a:pt x="3396" y="1744"/>
                  </a:lnTo>
                  <a:lnTo>
                    <a:pt x="3397" y="1742"/>
                  </a:lnTo>
                  <a:lnTo>
                    <a:pt x="3398" y="1741"/>
                  </a:lnTo>
                  <a:lnTo>
                    <a:pt x="3442" y="1644"/>
                  </a:lnTo>
                  <a:lnTo>
                    <a:pt x="3445" y="1641"/>
                  </a:lnTo>
                  <a:lnTo>
                    <a:pt x="3447" y="1639"/>
                  </a:lnTo>
                  <a:lnTo>
                    <a:pt x="3450" y="1637"/>
                  </a:lnTo>
                  <a:lnTo>
                    <a:pt x="3454" y="1637"/>
                  </a:lnTo>
                  <a:lnTo>
                    <a:pt x="3478" y="1637"/>
                  </a:lnTo>
                  <a:lnTo>
                    <a:pt x="3482" y="1638"/>
                  </a:lnTo>
                  <a:lnTo>
                    <a:pt x="3487" y="1640"/>
                  </a:lnTo>
                  <a:lnTo>
                    <a:pt x="3489" y="1645"/>
                  </a:lnTo>
                  <a:lnTo>
                    <a:pt x="3490" y="1649"/>
                  </a:lnTo>
                  <a:lnTo>
                    <a:pt x="3490" y="1866"/>
                  </a:lnTo>
                  <a:lnTo>
                    <a:pt x="3489" y="1869"/>
                  </a:lnTo>
                  <a:lnTo>
                    <a:pt x="3488" y="1871"/>
                  </a:lnTo>
                  <a:close/>
                  <a:moveTo>
                    <a:pt x="3270" y="1866"/>
                  </a:moveTo>
                  <a:lnTo>
                    <a:pt x="3270" y="1869"/>
                  </a:lnTo>
                  <a:lnTo>
                    <a:pt x="3269" y="1870"/>
                  </a:lnTo>
                  <a:lnTo>
                    <a:pt x="3267" y="1871"/>
                  </a:lnTo>
                  <a:lnTo>
                    <a:pt x="3265" y="1871"/>
                  </a:lnTo>
                  <a:lnTo>
                    <a:pt x="3234" y="1871"/>
                  </a:lnTo>
                  <a:lnTo>
                    <a:pt x="3232" y="1871"/>
                  </a:lnTo>
                  <a:lnTo>
                    <a:pt x="3229" y="1870"/>
                  </a:lnTo>
                  <a:lnTo>
                    <a:pt x="3228" y="1869"/>
                  </a:lnTo>
                  <a:lnTo>
                    <a:pt x="3228" y="1866"/>
                  </a:lnTo>
                  <a:lnTo>
                    <a:pt x="3214" y="1806"/>
                  </a:lnTo>
                  <a:lnTo>
                    <a:pt x="3145" y="1806"/>
                  </a:lnTo>
                  <a:lnTo>
                    <a:pt x="3131" y="1866"/>
                  </a:lnTo>
                  <a:lnTo>
                    <a:pt x="3131" y="1869"/>
                  </a:lnTo>
                  <a:lnTo>
                    <a:pt x="3130" y="1870"/>
                  </a:lnTo>
                  <a:lnTo>
                    <a:pt x="3128" y="1871"/>
                  </a:lnTo>
                  <a:lnTo>
                    <a:pt x="3125" y="1871"/>
                  </a:lnTo>
                  <a:lnTo>
                    <a:pt x="3095" y="1871"/>
                  </a:lnTo>
                  <a:lnTo>
                    <a:pt x="3092" y="1871"/>
                  </a:lnTo>
                  <a:lnTo>
                    <a:pt x="3090" y="1870"/>
                  </a:lnTo>
                  <a:lnTo>
                    <a:pt x="3089" y="1869"/>
                  </a:lnTo>
                  <a:lnTo>
                    <a:pt x="3089" y="1866"/>
                  </a:lnTo>
                  <a:lnTo>
                    <a:pt x="3089" y="1865"/>
                  </a:lnTo>
                  <a:lnTo>
                    <a:pt x="3089" y="1865"/>
                  </a:lnTo>
                  <a:lnTo>
                    <a:pt x="3089" y="1865"/>
                  </a:lnTo>
                  <a:lnTo>
                    <a:pt x="3089" y="1864"/>
                  </a:lnTo>
                  <a:lnTo>
                    <a:pt x="3138" y="1666"/>
                  </a:lnTo>
                  <a:lnTo>
                    <a:pt x="3141" y="1656"/>
                  </a:lnTo>
                  <a:lnTo>
                    <a:pt x="3146" y="1649"/>
                  </a:lnTo>
                  <a:lnTo>
                    <a:pt x="3152" y="1644"/>
                  </a:lnTo>
                  <a:lnTo>
                    <a:pt x="3156" y="1639"/>
                  </a:lnTo>
                  <a:lnTo>
                    <a:pt x="3163" y="1637"/>
                  </a:lnTo>
                  <a:lnTo>
                    <a:pt x="3169" y="1635"/>
                  </a:lnTo>
                  <a:lnTo>
                    <a:pt x="3175" y="1635"/>
                  </a:lnTo>
                  <a:lnTo>
                    <a:pt x="3179" y="1633"/>
                  </a:lnTo>
                  <a:lnTo>
                    <a:pt x="3185" y="1635"/>
                  </a:lnTo>
                  <a:lnTo>
                    <a:pt x="3190" y="1635"/>
                  </a:lnTo>
                  <a:lnTo>
                    <a:pt x="3196" y="1637"/>
                  </a:lnTo>
                  <a:lnTo>
                    <a:pt x="3203" y="1639"/>
                  </a:lnTo>
                  <a:lnTo>
                    <a:pt x="3209" y="1644"/>
                  </a:lnTo>
                  <a:lnTo>
                    <a:pt x="3213" y="1649"/>
                  </a:lnTo>
                  <a:lnTo>
                    <a:pt x="3218" y="1656"/>
                  </a:lnTo>
                  <a:lnTo>
                    <a:pt x="3221" y="1666"/>
                  </a:lnTo>
                  <a:lnTo>
                    <a:pt x="3270" y="1864"/>
                  </a:lnTo>
                  <a:lnTo>
                    <a:pt x="3270" y="1865"/>
                  </a:lnTo>
                  <a:lnTo>
                    <a:pt x="3270" y="1865"/>
                  </a:lnTo>
                  <a:lnTo>
                    <a:pt x="3270" y="1865"/>
                  </a:lnTo>
                  <a:lnTo>
                    <a:pt x="3270" y="1866"/>
                  </a:lnTo>
                  <a:close/>
                  <a:moveTo>
                    <a:pt x="3185" y="1677"/>
                  </a:moveTo>
                  <a:lnTo>
                    <a:pt x="3185" y="1677"/>
                  </a:lnTo>
                  <a:lnTo>
                    <a:pt x="3184" y="1673"/>
                  </a:lnTo>
                  <a:lnTo>
                    <a:pt x="3182" y="1672"/>
                  </a:lnTo>
                  <a:lnTo>
                    <a:pt x="3181" y="1671"/>
                  </a:lnTo>
                  <a:lnTo>
                    <a:pt x="3179" y="1671"/>
                  </a:lnTo>
                  <a:lnTo>
                    <a:pt x="3178" y="1671"/>
                  </a:lnTo>
                  <a:lnTo>
                    <a:pt x="3177" y="1672"/>
                  </a:lnTo>
                  <a:lnTo>
                    <a:pt x="3176" y="1673"/>
                  </a:lnTo>
                  <a:lnTo>
                    <a:pt x="3175" y="1677"/>
                  </a:lnTo>
                  <a:lnTo>
                    <a:pt x="3153" y="1770"/>
                  </a:lnTo>
                  <a:lnTo>
                    <a:pt x="3206" y="1770"/>
                  </a:lnTo>
                  <a:lnTo>
                    <a:pt x="3185" y="1677"/>
                  </a:lnTo>
                  <a:close/>
                  <a:moveTo>
                    <a:pt x="3083" y="1710"/>
                  </a:moveTo>
                  <a:lnTo>
                    <a:pt x="3083" y="1720"/>
                  </a:lnTo>
                  <a:lnTo>
                    <a:pt x="3082" y="1729"/>
                  </a:lnTo>
                  <a:lnTo>
                    <a:pt x="3080" y="1738"/>
                  </a:lnTo>
                  <a:lnTo>
                    <a:pt x="3076" y="1745"/>
                  </a:lnTo>
                  <a:lnTo>
                    <a:pt x="3073" y="1752"/>
                  </a:lnTo>
                  <a:lnTo>
                    <a:pt x="3068" y="1757"/>
                  </a:lnTo>
                  <a:lnTo>
                    <a:pt x="3064" y="1763"/>
                  </a:lnTo>
                  <a:lnTo>
                    <a:pt x="3058" y="1767"/>
                  </a:lnTo>
                  <a:lnTo>
                    <a:pt x="3051" y="1772"/>
                  </a:lnTo>
                  <a:lnTo>
                    <a:pt x="3045" y="1775"/>
                  </a:lnTo>
                  <a:lnTo>
                    <a:pt x="3038" y="1778"/>
                  </a:lnTo>
                  <a:lnTo>
                    <a:pt x="3031" y="1780"/>
                  </a:lnTo>
                  <a:lnTo>
                    <a:pt x="3015" y="1783"/>
                  </a:lnTo>
                  <a:lnTo>
                    <a:pt x="2998" y="1783"/>
                  </a:lnTo>
                  <a:lnTo>
                    <a:pt x="2991" y="1783"/>
                  </a:lnTo>
                  <a:lnTo>
                    <a:pt x="2984" y="1783"/>
                  </a:lnTo>
                  <a:lnTo>
                    <a:pt x="2976" y="1783"/>
                  </a:lnTo>
                  <a:lnTo>
                    <a:pt x="2970" y="1782"/>
                  </a:lnTo>
                  <a:lnTo>
                    <a:pt x="2970" y="1865"/>
                  </a:lnTo>
                  <a:lnTo>
                    <a:pt x="2970" y="1867"/>
                  </a:lnTo>
                  <a:lnTo>
                    <a:pt x="2969" y="1870"/>
                  </a:lnTo>
                  <a:lnTo>
                    <a:pt x="2967" y="1871"/>
                  </a:lnTo>
                  <a:lnTo>
                    <a:pt x="2965" y="1871"/>
                  </a:lnTo>
                  <a:lnTo>
                    <a:pt x="2935" y="1871"/>
                  </a:lnTo>
                  <a:lnTo>
                    <a:pt x="2933" y="1871"/>
                  </a:lnTo>
                  <a:lnTo>
                    <a:pt x="2932" y="1870"/>
                  </a:lnTo>
                  <a:lnTo>
                    <a:pt x="2929" y="1867"/>
                  </a:lnTo>
                  <a:lnTo>
                    <a:pt x="2929" y="1865"/>
                  </a:lnTo>
                  <a:lnTo>
                    <a:pt x="2929" y="1648"/>
                  </a:lnTo>
                  <a:lnTo>
                    <a:pt x="2931" y="1644"/>
                  </a:lnTo>
                  <a:lnTo>
                    <a:pt x="2932" y="1640"/>
                  </a:lnTo>
                  <a:lnTo>
                    <a:pt x="2935" y="1639"/>
                  </a:lnTo>
                  <a:lnTo>
                    <a:pt x="2939" y="1638"/>
                  </a:lnTo>
                  <a:lnTo>
                    <a:pt x="2951" y="1637"/>
                  </a:lnTo>
                  <a:lnTo>
                    <a:pt x="2966" y="1635"/>
                  </a:lnTo>
                  <a:lnTo>
                    <a:pt x="2982" y="1635"/>
                  </a:lnTo>
                  <a:lnTo>
                    <a:pt x="2998" y="1633"/>
                  </a:lnTo>
                  <a:lnTo>
                    <a:pt x="3015" y="1635"/>
                  </a:lnTo>
                  <a:lnTo>
                    <a:pt x="3031" y="1638"/>
                  </a:lnTo>
                  <a:lnTo>
                    <a:pt x="3038" y="1639"/>
                  </a:lnTo>
                  <a:lnTo>
                    <a:pt x="3046" y="1642"/>
                  </a:lnTo>
                  <a:lnTo>
                    <a:pt x="3051" y="1646"/>
                  </a:lnTo>
                  <a:lnTo>
                    <a:pt x="3058" y="1649"/>
                  </a:lnTo>
                  <a:lnTo>
                    <a:pt x="3064" y="1654"/>
                  </a:lnTo>
                  <a:lnTo>
                    <a:pt x="3068" y="1660"/>
                  </a:lnTo>
                  <a:lnTo>
                    <a:pt x="3073" y="1665"/>
                  </a:lnTo>
                  <a:lnTo>
                    <a:pt x="3076" y="1672"/>
                  </a:lnTo>
                  <a:lnTo>
                    <a:pt x="3080" y="1680"/>
                  </a:lnTo>
                  <a:lnTo>
                    <a:pt x="3082" y="1688"/>
                  </a:lnTo>
                  <a:lnTo>
                    <a:pt x="3083" y="1697"/>
                  </a:lnTo>
                  <a:lnTo>
                    <a:pt x="3083" y="1707"/>
                  </a:lnTo>
                  <a:lnTo>
                    <a:pt x="3083" y="1710"/>
                  </a:lnTo>
                  <a:close/>
                  <a:moveTo>
                    <a:pt x="3042" y="1707"/>
                  </a:moveTo>
                  <a:lnTo>
                    <a:pt x="3042" y="1707"/>
                  </a:lnTo>
                  <a:lnTo>
                    <a:pt x="3041" y="1698"/>
                  </a:lnTo>
                  <a:lnTo>
                    <a:pt x="3040" y="1690"/>
                  </a:lnTo>
                  <a:lnTo>
                    <a:pt x="3035" y="1683"/>
                  </a:lnTo>
                  <a:lnTo>
                    <a:pt x="3031" y="1679"/>
                  </a:lnTo>
                  <a:lnTo>
                    <a:pt x="3025" y="1675"/>
                  </a:lnTo>
                  <a:lnTo>
                    <a:pt x="3017" y="1672"/>
                  </a:lnTo>
                  <a:lnTo>
                    <a:pt x="3008" y="1671"/>
                  </a:lnTo>
                  <a:lnTo>
                    <a:pt x="2998" y="1670"/>
                  </a:lnTo>
                  <a:lnTo>
                    <a:pt x="2994" y="1671"/>
                  </a:lnTo>
                  <a:lnTo>
                    <a:pt x="2991" y="1671"/>
                  </a:lnTo>
                  <a:lnTo>
                    <a:pt x="2988" y="1671"/>
                  </a:lnTo>
                  <a:lnTo>
                    <a:pt x="2984" y="1671"/>
                  </a:lnTo>
                  <a:lnTo>
                    <a:pt x="2980" y="1671"/>
                  </a:lnTo>
                  <a:lnTo>
                    <a:pt x="2976" y="1671"/>
                  </a:lnTo>
                  <a:lnTo>
                    <a:pt x="2973" y="1671"/>
                  </a:lnTo>
                  <a:lnTo>
                    <a:pt x="2970" y="1672"/>
                  </a:lnTo>
                  <a:lnTo>
                    <a:pt x="2970" y="1747"/>
                  </a:lnTo>
                  <a:lnTo>
                    <a:pt x="2973" y="1747"/>
                  </a:lnTo>
                  <a:lnTo>
                    <a:pt x="2976" y="1747"/>
                  </a:lnTo>
                  <a:lnTo>
                    <a:pt x="2981" y="1747"/>
                  </a:lnTo>
                  <a:lnTo>
                    <a:pt x="2984" y="1747"/>
                  </a:lnTo>
                  <a:lnTo>
                    <a:pt x="2989" y="1747"/>
                  </a:lnTo>
                  <a:lnTo>
                    <a:pt x="2992" y="1748"/>
                  </a:lnTo>
                  <a:lnTo>
                    <a:pt x="2996" y="1748"/>
                  </a:lnTo>
                  <a:lnTo>
                    <a:pt x="2998" y="1748"/>
                  </a:lnTo>
                  <a:lnTo>
                    <a:pt x="3009" y="1747"/>
                  </a:lnTo>
                  <a:lnTo>
                    <a:pt x="3018" y="1746"/>
                  </a:lnTo>
                  <a:lnTo>
                    <a:pt x="3026" y="1742"/>
                  </a:lnTo>
                  <a:lnTo>
                    <a:pt x="3032" y="1738"/>
                  </a:lnTo>
                  <a:lnTo>
                    <a:pt x="3037" y="1733"/>
                  </a:lnTo>
                  <a:lnTo>
                    <a:pt x="3040" y="1727"/>
                  </a:lnTo>
                  <a:lnTo>
                    <a:pt x="3041" y="1719"/>
                  </a:lnTo>
                  <a:lnTo>
                    <a:pt x="3042" y="1710"/>
                  </a:lnTo>
                  <a:lnTo>
                    <a:pt x="3042" y="1707"/>
                  </a:lnTo>
                  <a:close/>
                  <a:moveTo>
                    <a:pt x="2805" y="1865"/>
                  </a:moveTo>
                  <a:lnTo>
                    <a:pt x="2805" y="1867"/>
                  </a:lnTo>
                  <a:lnTo>
                    <a:pt x="2803" y="1870"/>
                  </a:lnTo>
                  <a:lnTo>
                    <a:pt x="2802" y="1871"/>
                  </a:lnTo>
                  <a:lnTo>
                    <a:pt x="2799" y="1871"/>
                  </a:lnTo>
                  <a:lnTo>
                    <a:pt x="2770" y="1871"/>
                  </a:lnTo>
                  <a:lnTo>
                    <a:pt x="2767" y="1871"/>
                  </a:lnTo>
                  <a:lnTo>
                    <a:pt x="2765" y="1870"/>
                  </a:lnTo>
                  <a:lnTo>
                    <a:pt x="2764" y="1867"/>
                  </a:lnTo>
                  <a:lnTo>
                    <a:pt x="2763" y="1865"/>
                  </a:lnTo>
                  <a:lnTo>
                    <a:pt x="2763" y="1699"/>
                  </a:lnTo>
                  <a:lnTo>
                    <a:pt x="2764" y="1689"/>
                  </a:lnTo>
                  <a:lnTo>
                    <a:pt x="2765" y="1680"/>
                  </a:lnTo>
                  <a:lnTo>
                    <a:pt x="2766" y="1673"/>
                  </a:lnTo>
                  <a:lnTo>
                    <a:pt x="2769" y="1666"/>
                  </a:lnTo>
                  <a:lnTo>
                    <a:pt x="2772" y="1660"/>
                  </a:lnTo>
                  <a:lnTo>
                    <a:pt x="2775" y="1655"/>
                  </a:lnTo>
                  <a:lnTo>
                    <a:pt x="2779" y="1650"/>
                  </a:lnTo>
                  <a:lnTo>
                    <a:pt x="2783" y="1646"/>
                  </a:lnTo>
                  <a:lnTo>
                    <a:pt x="2788" y="1642"/>
                  </a:lnTo>
                  <a:lnTo>
                    <a:pt x="2794" y="1640"/>
                  </a:lnTo>
                  <a:lnTo>
                    <a:pt x="2799" y="1638"/>
                  </a:lnTo>
                  <a:lnTo>
                    <a:pt x="2805" y="1637"/>
                  </a:lnTo>
                  <a:lnTo>
                    <a:pt x="2819" y="1635"/>
                  </a:lnTo>
                  <a:lnTo>
                    <a:pt x="2832" y="1633"/>
                  </a:lnTo>
                  <a:lnTo>
                    <a:pt x="2845" y="1635"/>
                  </a:lnTo>
                  <a:lnTo>
                    <a:pt x="2855" y="1635"/>
                  </a:lnTo>
                  <a:lnTo>
                    <a:pt x="2863" y="1635"/>
                  </a:lnTo>
                  <a:lnTo>
                    <a:pt x="2871" y="1636"/>
                  </a:lnTo>
                  <a:lnTo>
                    <a:pt x="2877" y="1636"/>
                  </a:lnTo>
                  <a:lnTo>
                    <a:pt x="2881" y="1637"/>
                  </a:lnTo>
                  <a:lnTo>
                    <a:pt x="2886" y="1638"/>
                  </a:lnTo>
                  <a:lnTo>
                    <a:pt x="2889" y="1638"/>
                  </a:lnTo>
                  <a:lnTo>
                    <a:pt x="2893" y="1639"/>
                  </a:lnTo>
                  <a:lnTo>
                    <a:pt x="2894" y="1640"/>
                  </a:lnTo>
                  <a:lnTo>
                    <a:pt x="2895" y="1642"/>
                  </a:lnTo>
                  <a:lnTo>
                    <a:pt x="2895" y="1645"/>
                  </a:lnTo>
                  <a:lnTo>
                    <a:pt x="2895" y="1665"/>
                  </a:lnTo>
                  <a:lnTo>
                    <a:pt x="2895" y="1667"/>
                  </a:lnTo>
                  <a:lnTo>
                    <a:pt x="2894" y="1670"/>
                  </a:lnTo>
                  <a:lnTo>
                    <a:pt x="2892" y="1671"/>
                  </a:lnTo>
                  <a:lnTo>
                    <a:pt x="2889" y="1672"/>
                  </a:lnTo>
                  <a:lnTo>
                    <a:pt x="2829" y="1672"/>
                  </a:lnTo>
                  <a:lnTo>
                    <a:pt x="2822" y="1672"/>
                  </a:lnTo>
                  <a:lnTo>
                    <a:pt x="2818" y="1673"/>
                  </a:lnTo>
                  <a:lnTo>
                    <a:pt x="2813" y="1674"/>
                  </a:lnTo>
                  <a:lnTo>
                    <a:pt x="2811" y="1678"/>
                  </a:lnTo>
                  <a:lnTo>
                    <a:pt x="2809" y="1681"/>
                  </a:lnTo>
                  <a:lnTo>
                    <a:pt x="2806" y="1686"/>
                  </a:lnTo>
                  <a:lnTo>
                    <a:pt x="2805" y="1691"/>
                  </a:lnTo>
                  <a:lnTo>
                    <a:pt x="2805" y="1699"/>
                  </a:lnTo>
                  <a:lnTo>
                    <a:pt x="2805" y="1865"/>
                  </a:lnTo>
                  <a:close/>
                  <a:moveTo>
                    <a:pt x="2728" y="1775"/>
                  </a:moveTo>
                  <a:lnTo>
                    <a:pt x="2726" y="1788"/>
                  </a:lnTo>
                  <a:lnTo>
                    <a:pt x="2725" y="1799"/>
                  </a:lnTo>
                  <a:lnTo>
                    <a:pt x="2724" y="1811"/>
                  </a:lnTo>
                  <a:lnTo>
                    <a:pt x="2721" y="1820"/>
                  </a:lnTo>
                  <a:lnTo>
                    <a:pt x="2717" y="1829"/>
                  </a:lnTo>
                  <a:lnTo>
                    <a:pt x="2713" y="1837"/>
                  </a:lnTo>
                  <a:lnTo>
                    <a:pt x="2708" y="1845"/>
                  </a:lnTo>
                  <a:lnTo>
                    <a:pt x="2704" y="1850"/>
                  </a:lnTo>
                  <a:lnTo>
                    <a:pt x="2697" y="1856"/>
                  </a:lnTo>
                  <a:lnTo>
                    <a:pt x="2691" y="1861"/>
                  </a:lnTo>
                  <a:lnTo>
                    <a:pt x="2684" y="1865"/>
                  </a:lnTo>
                  <a:lnTo>
                    <a:pt x="2676" y="1869"/>
                  </a:lnTo>
                  <a:lnTo>
                    <a:pt x="2668" y="1871"/>
                  </a:lnTo>
                  <a:lnTo>
                    <a:pt x="2660" y="1872"/>
                  </a:lnTo>
                  <a:lnTo>
                    <a:pt x="2651" y="1873"/>
                  </a:lnTo>
                  <a:lnTo>
                    <a:pt x="2642" y="1874"/>
                  </a:lnTo>
                  <a:lnTo>
                    <a:pt x="2633" y="1873"/>
                  </a:lnTo>
                  <a:lnTo>
                    <a:pt x="2625" y="1872"/>
                  </a:lnTo>
                  <a:lnTo>
                    <a:pt x="2616" y="1871"/>
                  </a:lnTo>
                  <a:lnTo>
                    <a:pt x="2608" y="1869"/>
                  </a:lnTo>
                  <a:lnTo>
                    <a:pt x="2601" y="1865"/>
                  </a:lnTo>
                  <a:lnTo>
                    <a:pt x="2594" y="1861"/>
                  </a:lnTo>
                  <a:lnTo>
                    <a:pt x="2587" y="1856"/>
                  </a:lnTo>
                  <a:lnTo>
                    <a:pt x="2582" y="1850"/>
                  </a:lnTo>
                  <a:lnTo>
                    <a:pt x="2576" y="1845"/>
                  </a:lnTo>
                  <a:lnTo>
                    <a:pt x="2571" y="1837"/>
                  </a:lnTo>
                  <a:lnTo>
                    <a:pt x="2567" y="1829"/>
                  </a:lnTo>
                  <a:lnTo>
                    <a:pt x="2563" y="1820"/>
                  </a:lnTo>
                  <a:lnTo>
                    <a:pt x="2561" y="1811"/>
                  </a:lnTo>
                  <a:lnTo>
                    <a:pt x="2559" y="1799"/>
                  </a:lnTo>
                  <a:lnTo>
                    <a:pt x="2558" y="1788"/>
                  </a:lnTo>
                  <a:lnTo>
                    <a:pt x="2558" y="1775"/>
                  </a:lnTo>
                  <a:lnTo>
                    <a:pt x="2558" y="1732"/>
                  </a:lnTo>
                  <a:lnTo>
                    <a:pt x="2558" y="1720"/>
                  </a:lnTo>
                  <a:lnTo>
                    <a:pt x="2559" y="1708"/>
                  </a:lnTo>
                  <a:lnTo>
                    <a:pt x="2561" y="1698"/>
                  </a:lnTo>
                  <a:lnTo>
                    <a:pt x="2563" y="1688"/>
                  </a:lnTo>
                  <a:lnTo>
                    <a:pt x="2567" y="1679"/>
                  </a:lnTo>
                  <a:lnTo>
                    <a:pt x="2571" y="1671"/>
                  </a:lnTo>
                  <a:lnTo>
                    <a:pt x="2576" y="1664"/>
                  </a:lnTo>
                  <a:lnTo>
                    <a:pt x="2582" y="1657"/>
                  </a:lnTo>
                  <a:lnTo>
                    <a:pt x="2587" y="1652"/>
                  </a:lnTo>
                  <a:lnTo>
                    <a:pt x="2594" y="1647"/>
                  </a:lnTo>
                  <a:lnTo>
                    <a:pt x="2601" y="1642"/>
                  </a:lnTo>
                  <a:lnTo>
                    <a:pt x="2608" y="1639"/>
                  </a:lnTo>
                  <a:lnTo>
                    <a:pt x="2616" y="1637"/>
                  </a:lnTo>
                  <a:lnTo>
                    <a:pt x="2625" y="1636"/>
                  </a:lnTo>
                  <a:lnTo>
                    <a:pt x="2633" y="1635"/>
                  </a:lnTo>
                  <a:lnTo>
                    <a:pt x="2642" y="1633"/>
                  </a:lnTo>
                  <a:lnTo>
                    <a:pt x="2651" y="1635"/>
                  </a:lnTo>
                  <a:lnTo>
                    <a:pt x="2660" y="1636"/>
                  </a:lnTo>
                  <a:lnTo>
                    <a:pt x="2668" y="1637"/>
                  </a:lnTo>
                  <a:lnTo>
                    <a:pt x="2676" y="1639"/>
                  </a:lnTo>
                  <a:lnTo>
                    <a:pt x="2684" y="1642"/>
                  </a:lnTo>
                  <a:lnTo>
                    <a:pt x="2691" y="1647"/>
                  </a:lnTo>
                  <a:lnTo>
                    <a:pt x="2697" y="1652"/>
                  </a:lnTo>
                  <a:lnTo>
                    <a:pt x="2704" y="1657"/>
                  </a:lnTo>
                  <a:lnTo>
                    <a:pt x="2708" y="1664"/>
                  </a:lnTo>
                  <a:lnTo>
                    <a:pt x="2713" y="1671"/>
                  </a:lnTo>
                  <a:lnTo>
                    <a:pt x="2717" y="1679"/>
                  </a:lnTo>
                  <a:lnTo>
                    <a:pt x="2721" y="1688"/>
                  </a:lnTo>
                  <a:lnTo>
                    <a:pt x="2724" y="1698"/>
                  </a:lnTo>
                  <a:lnTo>
                    <a:pt x="2725" y="1708"/>
                  </a:lnTo>
                  <a:lnTo>
                    <a:pt x="2726" y="1720"/>
                  </a:lnTo>
                  <a:lnTo>
                    <a:pt x="2728" y="1732"/>
                  </a:lnTo>
                  <a:lnTo>
                    <a:pt x="2728" y="1775"/>
                  </a:lnTo>
                  <a:close/>
                  <a:moveTo>
                    <a:pt x="2685" y="1732"/>
                  </a:moveTo>
                  <a:lnTo>
                    <a:pt x="2685" y="1732"/>
                  </a:lnTo>
                  <a:lnTo>
                    <a:pt x="2685" y="1717"/>
                  </a:lnTo>
                  <a:lnTo>
                    <a:pt x="2683" y="1705"/>
                  </a:lnTo>
                  <a:lnTo>
                    <a:pt x="2680" y="1695"/>
                  </a:lnTo>
                  <a:lnTo>
                    <a:pt x="2675" y="1687"/>
                  </a:lnTo>
                  <a:lnTo>
                    <a:pt x="2673" y="1683"/>
                  </a:lnTo>
                  <a:lnTo>
                    <a:pt x="2669" y="1680"/>
                  </a:lnTo>
                  <a:lnTo>
                    <a:pt x="2666" y="1678"/>
                  </a:lnTo>
                  <a:lnTo>
                    <a:pt x="2661" y="1675"/>
                  </a:lnTo>
                  <a:lnTo>
                    <a:pt x="2652" y="1673"/>
                  </a:lnTo>
                  <a:lnTo>
                    <a:pt x="2642" y="1672"/>
                  </a:lnTo>
                  <a:lnTo>
                    <a:pt x="2632" y="1673"/>
                  </a:lnTo>
                  <a:lnTo>
                    <a:pt x="2623" y="1675"/>
                  </a:lnTo>
                  <a:lnTo>
                    <a:pt x="2619" y="1678"/>
                  </a:lnTo>
                  <a:lnTo>
                    <a:pt x="2616" y="1680"/>
                  </a:lnTo>
                  <a:lnTo>
                    <a:pt x="2612" y="1683"/>
                  </a:lnTo>
                  <a:lnTo>
                    <a:pt x="2609" y="1687"/>
                  </a:lnTo>
                  <a:lnTo>
                    <a:pt x="2604" y="1695"/>
                  </a:lnTo>
                  <a:lnTo>
                    <a:pt x="2602" y="1705"/>
                  </a:lnTo>
                  <a:lnTo>
                    <a:pt x="2600" y="1717"/>
                  </a:lnTo>
                  <a:lnTo>
                    <a:pt x="2599" y="1732"/>
                  </a:lnTo>
                  <a:lnTo>
                    <a:pt x="2599" y="1775"/>
                  </a:lnTo>
                  <a:lnTo>
                    <a:pt x="2600" y="1790"/>
                  </a:lnTo>
                  <a:lnTo>
                    <a:pt x="2602" y="1803"/>
                  </a:lnTo>
                  <a:lnTo>
                    <a:pt x="2604" y="1813"/>
                  </a:lnTo>
                  <a:lnTo>
                    <a:pt x="2609" y="1821"/>
                  </a:lnTo>
                  <a:lnTo>
                    <a:pt x="2612" y="1824"/>
                  </a:lnTo>
                  <a:lnTo>
                    <a:pt x="2616" y="1828"/>
                  </a:lnTo>
                  <a:lnTo>
                    <a:pt x="2619" y="1830"/>
                  </a:lnTo>
                  <a:lnTo>
                    <a:pt x="2623" y="1832"/>
                  </a:lnTo>
                  <a:lnTo>
                    <a:pt x="2632" y="1834"/>
                  </a:lnTo>
                  <a:lnTo>
                    <a:pt x="2642" y="1836"/>
                  </a:lnTo>
                  <a:lnTo>
                    <a:pt x="2652" y="1834"/>
                  </a:lnTo>
                  <a:lnTo>
                    <a:pt x="2661" y="1832"/>
                  </a:lnTo>
                  <a:lnTo>
                    <a:pt x="2666" y="1830"/>
                  </a:lnTo>
                  <a:lnTo>
                    <a:pt x="2669" y="1828"/>
                  </a:lnTo>
                  <a:lnTo>
                    <a:pt x="2673" y="1824"/>
                  </a:lnTo>
                  <a:lnTo>
                    <a:pt x="2675" y="1821"/>
                  </a:lnTo>
                  <a:lnTo>
                    <a:pt x="2680" y="1813"/>
                  </a:lnTo>
                  <a:lnTo>
                    <a:pt x="2683" y="1803"/>
                  </a:lnTo>
                  <a:lnTo>
                    <a:pt x="2685" y="1790"/>
                  </a:lnTo>
                  <a:lnTo>
                    <a:pt x="2685" y="1775"/>
                  </a:lnTo>
                  <a:lnTo>
                    <a:pt x="2685" y="1732"/>
                  </a:lnTo>
                  <a:close/>
                  <a:moveTo>
                    <a:pt x="2530" y="1710"/>
                  </a:moveTo>
                  <a:lnTo>
                    <a:pt x="2530" y="1720"/>
                  </a:lnTo>
                  <a:lnTo>
                    <a:pt x="2528" y="1729"/>
                  </a:lnTo>
                  <a:lnTo>
                    <a:pt x="2526" y="1738"/>
                  </a:lnTo>
                  <a:lnTo>
                    <a:pt x="2523" y="1745"/>
                  </a:lnTo>
                  <a:lnTo>
                    <a:pt x="2519" y="1752"/>
                  </a:lnTo>
                  <a:lnTo>
                    <a:pt x="2516" y="1757"/>
                  </a:lnTo>
                  <a:lnTo>
                    <a:pt x="2510" y="1763"/>
                  </a:lnTo>
                  <a:lnTo>
                    <a:pt x="2504" y="1767"/>
                  </a:lnTo>
                  <a:lnTo>
                    <a:pt x="2498" y="1772"/>
                  </a:lnTo>
                  <a:lnTo>
                    <a:pt x="2492" y="1775"/>
                  </a:lnTo>
                  <a:lnTo>
                    <a:pt x="2485" y="1778"/>
                  </a:lnTo>
                  <a:lnTo>
                    <a:pt x="2477" y="1780"/>
                  </a:lnTo>
                  <a:lnTo>
                    <a:pt x="2461" y="1783"/>
                  </a:lnTo>
                  <a:lnTo>
                    <a:pt x="2444" y="1783"/>
                  </a:lnTo>
                  <a:lnTo>
                    <a:pt x="2438" y="1783"/>
                  </a:lnTo>
                  <a:lnTo>
                    <a:pt x="2430" y="1783"/>
                  </a:lnTo>
                  <a:lnTo>
                    <a:pt x="2423" y="1783"/>
                  </a:lnTo>
                  <a:lnTo>
                    <a:pt x="2417" y="1782"/>
                  </a:lnTo>
                  <a:lnTo>
                    <a:pt x="2417" y="1865"/>
                  </a:lnTo>
                  <a:lnTo>
                    <a:pt x="2417" y="1867"/>
                  </a:lnTo>
                  <a:lnTo>
                    <a:pt x="2416" y="1870"/>
                  </a:lnTo>
                  <a:lnTo>
                    <a:pt x="2414" y="1871"/>
                  </a:lnTo>
                  <a:lnTo>
                    <a:pt x="2412" y="1871"/>
                  </a:lnTo>
                  <a:lnTo>
                    <a:pt x="2382" y="1871"/>
                  </a:lnTo>
                  <a:lnTo>
                    <a:pt x="2380" y="1871"/>
                  </a:lnTo>
                  <a:lnTo>
                    <a:pt x="2378" y="1870"/>
                  </a:lnTo>
                  <a:lnTo>
                    <a:pt x="2376" y="1867"/>
                  </a:lnTo>
                  <a:lnTo>
                    <a:pt x="2375" y="1865"/>
                  </a:lnTo>
                  <a:lnTo>
                    <a:pt x="2375" y="1648"/>
                  </a:lnTo>
                  <a:lnTo>
                    <a:pt x="2376" y="1644"/>
                  </a:lnTo>
                  <a:lnTo>
                    <a:pt x="2379" y="1640"/>
                  </a:lnTo>
                  <a:lnTo>
                    <a:pt x="2381" y="1639"/>
                  </a:lnTo>
                  <a:lnTo>
                    <a:pt x="2386" y="1638"/>
                  </a:lnTo>
                  <a:lnTo>
                    <a:pt x="2398" y="1637"/>
                  </a:lnTo>
                  <a:lnTo>
                    <a:pt x="2413" y="1635"/>
                  </a:lnTo>
                  <a:lnTo>
                    <a:pt x="2428" y="1635"/>
                  </a:lnTo>
                  <a:lnTo>
                    <a:pt x="2444" y="1633"/>
                  </a:lnTo>
                  <a:lnTo>
                    <a:pt x="2461" y="1635"/>
                  </a:lnTo>
                  <a:lnTo>
                    <a:pt x="2477" y="1638"/>
                  </a:lnTo>
                  <a:lnTo>
                    <a:pt x="2485" y="1639"/>
                  </a:lnTo>
                  <a:lnTo>
                    <a:pt x="2492" y="1642"/>
                  </a:lnTo>
                  <a:lnTo>
                    <a:pt x="2498" y="1646"/>
                  </a:lnTo>
                  <a:lnTo>
                    <a:pt x="2504" y="1649"/>
                  </a:lnTo>
                  <a:lnTo>
                    <a:pt x="2510" y="1654"/>
                  </a:lnTo>
                  <a:lnTo>
                    <a:pt x="2516" y="1660"/>
                  </a:lnTo>
                  <a:lnTo>
                    <a:pt x="2519" y="1665"/>
                  </a:lnTo>
                  <a:lnTo>
                    <a:pt x="2523" y="1672"/>
                  </a:lnTo>
                  <a:lnTo>
                    <a:pt x="2526" y="1680"/>
                  </a:lnTo>
                  <a:lnTo>
                    <a:pt x="2528" y="1688"/>
                  </a:lnTo>
                  <a:lnTo>
                    <a:pt x="2530" y="1697"/>
                  </a:lnTo>
                  <a:lnTo>
                    <a:pt x="2530" y="1707"/>
                  </a:lnTo>
                  <a:lnTo>
                    <a:pt x="2530" y="1710"/>
                  </a:lnTo>
                  <a:close/>
                  <a:moveTo>
                    <a:pt x="2489" y="1707"/>
                  </a:moveTo>
                  <a:lnTo>
                    <a:pt x="2489" y="1707"/>
                  </a:lnTo>
                  <a:lnTo>
                    <a:pt x="2488" y="1698"/>
                  </a:lnTo>
                  <a:lnTo>
                    <a:pt x="2486" y="1690"/>
                  </a:lnTo>
                  <a:lnTo>
                    <a:pt x="2482" y="1683"/>
                  </a:lnTo>
                  <a:lnTo>
                    <a:pt x="2478" y="1679"/>
                  </a:lnTo>
                  <a:lnTo>
                    <a:pt x="2471" y="1675"/>
                  </a:lnTo>
                  <a:lnTo>
                    <a:pt x="2463" y="1672"/>
                  </a:lnTo>
                  <a:lnTo>
                    <a:pt x="2454" y="1671"/>
                  </a:lnTo>
                  <a:lnTo>
                    <a:pt x="2444" y="1670"/>
                  </a:lnTo>
                  <a:lnTo>
                    <a:pt x="2441" y="1671"/>
                  </a:lnTo>
                  <a:lnTo>
                    <a:pt x="2438" y="1671"/>
                  </a:lnTo>
                  <a:lnTo>
                    <a:pt x="2435" y="1671"/>
                  </a:lnTo>
                  <a:lnTo>
                    <a:pt x="2430" y="1671"/>
                  </a:lnTo>
                  <a:lnTo>
                    <a:pt x="2427" y="1671"/>
                  </a:lnTo>
                  <a:lnTo>
                    <a:pt x="2423" y="1671"/>
                  </a:lnTo>
                  <a:lnTo>
                    <a:pt x="2420" y="1671"/>
                  </a:lnTo>
                  <a:lnTo>
                    <a:pt x="2417" y="1672"/>
                  </a:lnTo>
                  <a:lnTo>
                    <a:pt x="2417" y="1747"/>
                  </a:lnTo>
                  <a:lnTo>
                    <a:pt x="2420" y="1747"/>
                  </a:lnTo>
                  <a:lnTo>
                    <a:pt x="2423" y="1747"/>
                  </a:lnTo>
                  <a:lnTo>
                    <a:pt x="2427" y="1747"/>
                  </a:lnTo>
                  <a:lnTo>
                    <a:pt x="2431" y="1747"/>
                  </a:lnTo>
                  <a:lnTo>
                    <a:pt x="2435" y="1747"/>
                  </a:lnTo>
                  <a:lnTo>
                    <a:pt x="2438" y="1748"/>
                  </a:lnTo>
                  <a:lnTo>
                    <a:pt x="2441" y="1748"/>
                  </a:lnTo>
                  <a:lnTo>
                    <a:pt x="2444" y="1748"/>
                  </a:lnTo>
                  <a:lnTo>
                    <a:pt x="2455" y="1747"/>
                  </a:lnTo>
                  <a:lnTo>
                    <a:pt x="2464" y="1746"/>
                  </a:lnTo>
                  <a:lnTo>
                    <a:pt x="2472" y="1742"/>
                  </a:lnTo>
                  <a:lnTo>
                    <a:pt x="2478" y="1738"/>
                  </a:lnTo>
                  <a:lnTo>
                    <a:pt x="2482" y="1733"/>
                  </a:lnTo>
                  <a:lnTo>
                    <a:pt x="2486" y="1727"/>
                  </a:lnTo>
                  <a:lnTo>
                    <a:pt x="2488" y="1719"/>
                  </a:lnTo>
                  <a:lnTo>
                    <a:pt x="2489" y="1710"/>
                  </a:lnTo>
                  <a:lnTo>
                    <a:pt x="2489" y="1707"/>
                  </a:lnTo>
                  <a:close/>
                  <a:moveTo>
                    <a:pt x="2334" y="1865"/>
                  </a:moveTo>
                  <a:lnTo>
                    <a:pt x="2334" y="1867"/>
                  </a:lnTo>
                  <a:lnTo>
                    <a:pt x="2332" y="1870"/>
                  </a:lnTo>
                  <a:lnTo>
                    <a:pt x="2331" y="1871"/>
                  </a:lnTo>
                  <a:lnTo>
                    <a:pt x="2329" y="1871"/>
                  </a:lnTo>
                  <a:lnTo>
                    <a:pt x="2299" y="1871"/>
                  </a:lnTo>
                  <a:lnTo>
                    <a:pt x="2297" y="1871"/>
                  </a:lnTo>
                  <a:lnTo>
                    <a:pt x="2294" y="1870"/>
                  </a:lnTo>
                  <a:lnTo>
                    <a:pt x="2293" y="1867"/>
                  </a:lnTo>
                  <a:lnTo>
                    <a:pt x="2293" y="1865"/>
                  </a:lnTo>
                  <a:lnTo>
                    <a:pt x="2293" y="1691"/>
                  </a:lnTo>
                  <a:lnTo>
                    <a:pt x="2292" y="1683"/>
                  </a:lnTo>
                  <a:lnTo>
                    <a:pt x="2290" y="1679"/>
                  </a:lnTo>
                  <a:lnTo>
                    <a:pt x="2286" y="1677"/>
                  </a:lnTo>
                  <a:lnTo>
                    <a:pt x="2281" y="1675"/>
                  </a:lnTo>
                  <a:lnTo>
                    <a:pt x="2220" y="1675"/>
                  </a:lnTo>
                  <a:lnTo>
                    <a:pt x="2215" y="1677"/>
                  </a:lnTo>
                  <a:lnTo>
                    <a:pt x="2211" y="1679"/>
                  </a:lnTo>
                  <a:lnTo>
                    <a:pt x="2209" y="1683"/>
                  </a:lnTo>
                  <a:lnTo>
                    <a:pt x="2208" y="1691"/>
                  </a:lnTo>
                  <a:lnTo>
                    <a:pt x="2208" y="1865"/>
                  </a:lnTo>
                  <a:lnTo>
                    <a:pt x="2208" y="1867"/>
                  </a:lnTo>
                  <a:lnTo>
                    <a:pt x="2207" y="1870"/>
                  </a:lnTo>
                  <a:lnTo>
                    <a:pt x="2204" y="1871"/>
                  </a:lnTo>
                  <a:lnTo>
                    <a:pt x="2202" y="1871"/>
                  </a:lnTo>
                  <a:lnTo>
                    <a:pt x="2172" y="1871"/>
                  </a:lnTo>
                  <a:lnTo>
                    <a:pt x="2170" y="1871"/>
                  </a:lnTo>
                  <a:lnTo>
                    <a:pt x="2168" y="1870"/>
                  </a:lnTo>
                  <a:lnTo>
                    <a:pt x="2167" y="1867"/>
                  </a:lnTo>
                  <a:lnTo>
                    <a:pt x="2167" y="1865"/>
                  </a:lnTo>
                  <a:lnTo>
                    <a:pt x="2167" y="1691"/>
                  </a:lnTo>
                  <a:lnTo>
                    <a:pt x="2168" y="1678"/>
                  </a:lnTo>
                  <a:lnTo>
                    <a:pt x="2170" y="1666"/>
                  </a:lnTo>
                  <a:lnTo>
                    <a:pt x="2171" y="1662"/>
                  </a:lnTo>
                  <a:lnTo>
                    <a:pt x="2173" y="1657"/>
                  </a:lnTo>
                  <a:lnTo>
                    <a:pt x="2176" y="1653"/>
                  </a:lnTo>
                  <a:lnTo>
                    <a:pt x="2179" y="1649"/>
                  </a:lnTo>
                  <a:lnTo>
                    <a:pt x="2183" y="1646"/>
                  </a:lnTo>
                  <a:lnTo>
                    <a:pt x="2186" y="1644"/>
                  </a:lnTo>
                  <a:lnTo>
                    <a:pt x="2191" y="1641"/>
                  </a:lnTo>
                  <a:lnTo>
                    <a:pt x="2195" y="1640"/>
                  </a:lnTo>
                  <a:lnTo>
                    <a:pt x="2207" y="1637"/>
                  </a:lnTo>
                  <a:lnTo>
                    <a:pt x="2220" y="1637"/>
                  </a:lnTo>
                  <a:lnTo>
                    <a:pt x="2281" y="1637"/>
                  </a:lnTo>
                  <a:lnTo>
                    <a:pt x="2293" y="1637"/>
                  </a:lnTo>
                  <a:lnTo>
                    <a:pt x="2305" y="1640"/>
                  </a:lnTo>
                  <a:lnTo>
                    <a:pt x="2310" y="1641"/>
                  </a:lnTo>
                  <a:lnTo>
                    <a:pt x="2315" y="1644"/>
                  </a:lnTo>
                  <a:lnTo>
                    <a:pt x="2318" y="1646"/>
                  </a:lnTo>
                  <a:lnTo>
                    <a:pt x="2322" y="1649"/>
                  </a:lnTo>
                  <a:lnTo>
                    <a:pt x="2325" y="1653"/>
                  </a:lnTo>
                  <a:lnTo>
                    <a:pt x="2327" y="1657"/>
                  </a:lnTo>
                  <a:lnTo>
                    <a:pt x="2330" y="1662"/>
                  </a:lnTo>
                  <a:lnTo>
                    <a:pt x="2331" y="1666"/>
                  </a:lnTo>
                  <a:lnTo>
                    <a:pt x="2333" y="1678"/>
                  </a:lnTo>
                  <a:lnTo>
                    <a:pt x="2334" y="1691"/>
                  </a:lnTo>
                  <a:lnTo>
                    <a:pt x="2334" y="1865"/>
                  </a:lnTo>
                  <a:close/>
                  <a:moveTo>
                    <a:pt x="1894" y="1867"/>
                  </a:moveTo>
                  <a:lnTo>
                    <a:pt x="1894" y="1866"/>
                  </a:lnTo>
                  <a:lnTo>
                    <a:pt x="1895" y="1865"/>
                  </a:lnTo>
                  <a:lnTo>
                    <a:pt x="1942" y="1773"/>
                  </a:lnTo>
                  <a:lnTo>
                    <a:pt x="1933" y="1769"/>
                  </a:lnTo>
                  <a:lnTo>
                    <a:pt x="1925" y="1763"/>
                  </a:lnTo>
                  <a:lnTo>
                    <a:pt x="1918" y="1757"/>
                  </a:lnTo>
                  <a:lnTo>
                    <a:pt x="1912" y="1749"/>
                  </a:lnTo>
                  <a:lnTo>
                    <a:pt x="1908" y="1741"/>
                  </a:lnTo>
                  <a:lnTo>
                    <a:pt x="1904" y="1731"/>
                  </a:lnTo>
                  <a:lnTo>
                    <a:pt x="1902" y="1721"/>
                  </a:lnTo>
                  <a:lnTo>
                    <a:pt x="1901" y="1708"/>
                  </a:lnTo>
                  <a:lnTo>
                    <a:pt x="1901" y="1705"/>
                  </a:lnTo>
                  <a:lnTo>
                    <a:pt x="1902" y="1696"/>
                  </a:lnTo>
                  <a:lnTo>
                    <a:pt x="1903" y="1687"/>
                  </a:lnTo>
                  <a:lnTo>
                    <a:pt x="1906" y="1679"/>
                  </a:lnTo>
                  <a:lnTo>
                    <a:pt x="1908" y="1671"/>
                  </a:lnTo>
                  <a:lnTo>
                    <a:pt x="1912" y="1665"/>
                  </a:lnTo>
                  <a:lnTo>
                    <a:pt x="1917" y="1660"/>
                  </a:lnTo>
                  <a:lnTo>
                    <a:pt x="1922" y="1654"/>
                  </a:lnTo>
                  <a:lnTo>
                    <a:pt x="1927" y="1649"/>
                  </a:lnTo>
                  <a:lnTo>
                    <a:pt x="1933" y="1646"/>
                  </a:lnTo>
                  <a:lnTo>
                    <a:pt x="1940" y="1642"/>
                  </a:lnTo>
                  <a:lnTo>
                    <a:pt x="1947" y="1640"/>
                  </a:lnTo>
                  <a:lnTo>
                    <a:pt x="1955" y="1638"/>
                  </a:lnTo>
                  <a:lnTo>
                    <a:pt x="1971" y="1635"/>
                  </a:lnTo>
                  <a:lnTo>
                    <a:pt x="1988" y="1633"/>
                  </a:lnTo>
                  <a:lnTo>
                    <a:pt x="2004" y="1635"/>
                  </a:lnTo>
                  <a:lnTo>
                    <a:pt x="2018" y="1635"/>
                  </a:lnTo>
                  <a:lnTo>
                    <a:pt x="2033" y="1637"/>
                  </a:lnTo>
                  <a:lnTo>
                    <a:pt x="2046" y="1638"/>
                  </a:lnTo>
                  <a:lnTo>
                    <a:pt x="2050" y="1639"/>
                  </a:lnTo>
                  <a:lnTo>
                    <a:pt x="2053" y="1640"/>
                  </a:lnTo>
                  <a:lnTo>
                    <a:pt x="2055" y="1644"/>
                  </a:lnTo>
                  <a:lnTo>
                    <a:pt x="2055" y="1648"/>
                  </a:lnTo>
                  <a:lnTo>
                    <a:pt x="2055" y="1865"/>
                  </a:lnTo>
                  <a:lnTo>
                    <a:pt x="2055" y="1867"/>
                  </a:lnTo>
                  <a:lnTo>
                    <a:pt x="2054" y="1870"/>
                  </a:lnTo>
                  <a:lnTo>
                    <a:pt x="2051" y="1871"/>
                  </a:lnTo>
                  <a:lnTo>
                    <a:pt x="2049" y="1871"/>
                  </a:lnTo>
                  <a:lnTo>
                    <a:pt x="2020" y="1871"/>
                  </a:lnTo>
                  <a:lnTo>
                    <a:pt x="2017" y="1871"/>
                  </a:lnTo>
                  <a:lnTo>
                    <a:pt x="2015" y="1870"/>
                  </a:lnTo>
                  <a:lnTo>
                    <a:pt x="2014" y="1867"/>
                  </a:lnTo>
                  <a:lnTo>
                    <a:pt x="2014" y="1865"/>
                  </a:lnTo>
                  <a:lnTo>
                    <a:pt x="2014" y="1780"/>
                  </a:lnTo>
                  <a:lnTo>
                    <a:pt x="2008" y="1780"/>
                  </a:lnTo>
                  <a:lnTo>
                    <a:pt x="2001" y="1780"/>
                  </a:lnTo>
                  <a:lnTo>
                    <a:pt x="1993" y="1781"/>
                  </a:lnTo>
                  <a:lnTo>
                    <a:pt x="1988" y="1781"/>
                  </a:lnTo>
                  <a:lnTo>
                    <a:pt x="1983" y="1781"/>
                  </a:lnTo>
                  <a:lnTo>
                    <a:pt x="1941" y="1865"/>
                  </a:lnTo>
                  <a:lnTo>
                    <a:pt x="1940" y="1867"/>
                  </a:lnTo>
                  <a:lnTo>
                    <a:pt x="1937" y="1870"/>
                  </a:lnTo>
                  <a:lnTo>
                    <a:pt x="1936" y="1871"/>
                  </a:lnTo>
                  <a:lnTo>
                    <a:pt x="1934" y="1871"/>
                  </a:lnTo>
                  <a:lnTo>
                    <a:pt x="1898" y="1871"/>
                  </a:lnTo>
                  <a:lnTo>
                    <a:pt x="1896" y="1871"/>
                  </a:lnTo>
                  <a:lnTo>
                    <a:pt x="1895" y="1871"/>
                  </a:lnTo>
                  <a:lnTo>
                    <a:pt x="1894" y="1870"/>
                  </a:lnTo>
                  <a:lnTo>
                    <a:pt x="1894" y="1867"/>
                  </a:lnTo>
                  <a:close/>
                  <a:moveTo>
                    <a:pt x="1943" y="1708"/>
                  </a:moveTo>
                  <a:lnTo>
                    <a:pt x="1943" y="1708"/>
                  </a:lnTo>
                  <a:lnTo>
                    <a:pt x="1943" y="1717"/>
                  </a:lnTo>
                  <a:lnTo>
                    <a:pt x="1945" y="1725"/>
                  </a:lnTo>
                  <a:lnTo>
                    <a:pt x="1949" y="1732"/>
                  </a:lnTo>
                  <a:lnTo>
                    <a:pt x="1953" y="1737"/>
                  </a:lnTo>
                  <a:lnTo>
                    <a:pt x="1959" y="1740"/>
                  </a:lnTo>
                  <a:lnTo>
                    <a:pt x="1967" y="1742"/>
                  </a:lnTo>
                  <a:lnTo>
                    <a:pt x="1976" y="1745"/>
                  </a:lnTo>
                  <a:lnTo>
                    <a:pt x="1988" y="1745"/>
                  </a:lnTo>
                  <a:lnTo>
                    <a:pt x="1990" y="1745"/>
                  </a:lnTo>
                  <a:lnTo>
                    <a:pt x="1993" y="1745"/>
                  </a:lnTo>
                  <a:lnTo>
                    <a:pt x="1997" y="1745"/>
                  </a:lnTo>
                  <a:lnTo>
                    <a:pt x="2000" y="1745"/>
                  </a:lnTo>
                  <a:lnTo>
                    <a:pt x="2005" y="1745"/>
                  </a:lnTo>
                  <a:lnTo>
                    <a:pt x="2008" y="1744"/>
                  </a:lnTo>
                  <a:lnTo>
                    <a:pt x="2012" y="1744"/>
                  </a:lnTo>
                  <a:lnTo>
                    <a:pt x="2014" y="1744"/>
                  </a:lnTo>
                  <a:lnTo>
                    <a:pt x="2014" y="1673"/>
                  </a:lnTo>
                  <a:lnTo>
                    <a:pt x="2012" y="1672"/>
                  </a:lnTo>
                  <a:lnTo>
                    <a:pt x="2008" y="1672"/>
                  </a:lnTo>
                  <a:lnTo>
                    <a:pt x="2005" y="1672"/>
                  </a:lnTo>
                  <a:lnTo>
                    <a:pt x="2001" y="1672"/>
                  </a:lnTo>
                  <a:lnTo>
                    <a:pt x="1997" y="1672"/>
                  </a:lnTo>
                  <a:lnTo>
                    <a:pt x="1993" y="1672"/>
                  </a:lnTo>
                  <a:lnTo>
                    <a:pt x="1990" y="1672"/>
                  </a:lnTo>
                  <a:lnTo>
                    <a:pt x="1988" y="1672"/>
                  </a:lnTo>
                  <a:lnTo>
                    <a:pt x="1977" y="1672"/>
                  </a:lnTo>
                  <a:lnTo>
                    <a:pt x="1968" y="1673"/>
                  </a:lnTo>
                  <a:lnTo>
                    <a:pt x="1960" y="1677"/>
                  </a:lnTo>
                  <a:lnTo>
                    <a:pt x="1955" y="1680"/>
                  </a:lnTo>
                  <a:lnTo>
                    <a:pt x="1949" y="1685"/>
                  </a:lnTo>
                  <a:lnTo>
                    <a:pt x="1945" y="1690"/>
                  </a:lnTo>
                  <a:lnTo>
                    <a:pt x="1943" y="1697"/>
                  </a:lnTo>
                  <a:lnTo>
                    <a:pt x="1943" y="1705"/>
                  </a:lnTo>
                  <a:lnTo>
                    <a:pt x="1943" y="1708"/>
                  </a:lnTo>
                  <a:close/>
                  <a:moveTo>
                    <a:pt x="1872" y="1866"/>
                  </a:moveTo>
                  <a:lnTo>
                    <a:pt x="1871" y="1869"/>
                  </a:lnTo>
                  <a:lnTo>
                    <a:pt x="1870" y="1870"/>
                  </a:lnTo>
                  <a:lnTo>
                    <a:pt x="1869" y="1871"/>
                  </a:lnTo>
                  <a:lnTo>
                    <a:pt x="1867" y="1871"/>
                  </a:lnTo>
                  <a:lnTo>
                    <a:pt x="1835" y="1871"/>
                  </a:lnTo>
                  <a:lnTo>
                    <a:pt x="1833" y="1871"/>
                  </a:lnTo>
                  <a:lnTo>
                    <a:pt x="1831" y="1870"/>
                  </a:lnTo>
                  <a:lnTo>
                    <a:pt x="1830" y="1869"/>
                  </a:lnTo>
                  <a:lnTo>
                    <a:pt x="1829" y="1866"/>
                  </a:lnTo>
                  <a:lnTo>
                    <a:pt x="1815" y="1806"/>
                  </a:lnTo>
                  <a:lnTo>
                    <a:pt x="1747" y="1806"/>
                  </a:lnTo>
                  <a:lnTo>
                    <a:pt x="1733" y="1866"/>
                  </a:lnTo>
                  <a:lnTo>
                    <a:pt x="1732" y="1869"/>
                  </a:lnTo>
                  <a:lnTo>
                    <a:pt x="1731" y="1870"/>
                  </a:lnTo>
                  <a:lnTo>
                    <a:pt x="1729" y="1871"/>
                  </a:lnTo>
                  <a:lnTo>
                    <a:pt x="1728" y="1871"/>
                  </a:lnTo>
                  <a:lnTo>
                    <a:pt x="1696" y="1871"/>
                  </a:lnTo>
                  <a:lnTo>
                    <a:pt x="1693" y="1871"/>
                  </a:lnTo>
                  <a:lnTo>
                    <a:pt x="1692" y="1870"/>
                  </a:lnTo>
                  <a:lnTo>
                    <a:pt x="1691" y="1869"/>
                  </a:lnTo>
                  <a:lnTo>
                    <a:pt x="1690" y="1866"/>
                  </a:lnTo>
                  <a:lnTo>
                    <a:pt x="1690" y="1865"/>
                  </a:lnTo>
                  <a:lnTo>
                    <a:pt x="1690" y="1865"/>
                  </a:lnTo>
                  <a:lnTo>
                    <a:pt x="1691" y="1865"/>
                  </a:lnTo>
                  <a:lnTo>
                    <a:pt x="1691" y="1864"/>
                  </a:lnTo>
                  <a:lnTo>
                    <a:pt x="1740" y="1666"/>
                  </a:lnTo>
                  <a:lnTo>
                    <a:pt x="1743" y="1656"/>
                  </a:lnTo>
                  <a:lnTo>
                    <a:pt x="1747" y="1649"/>
                  </a:lnTo>
                  <a:lnTo>
                    <a:pt x="1753" y="1644"/>
                  </a:lnTo>
                  <a:lnTo>
                    <a:pt x="1758" y="1639"/>
                  </a:lnTo>
                  <a:lnTo>
                    <a:pt x="1764" y="1637"/>
                  </a:lnTo>
                  <a:lnTo>
                    <a:pt x="1770" y="1635"/>
                  </a:lnTo>
                  <a:lnTo>
                    <a:pt x="1776" y="1635"/>
                  </a:lnTo>
                  <a:lnTo>
                    <a:pt x="1781" y="1633"/>
                  </a:lnTo>
                  <a:lnTo>
                    <a:pt x="1786" y="1635"/>
                  </a:lnTo>
                  <a:lnTo>
                    <a:pt x="1792" y="1635"/>
                  </a:lnTo>
                  <a:lnTo>
                    <a:pt x="1798" y="1637"/>
                  </a:lnTo>
                  <a:lnTo>
                    <a:pt x="1804" y="1639"/>
                  </a:lnTo>
                  <a:lnTo>
                    <a:pt x="1810" y="1644"/>
                  </a:lnTo>
                  <a:lnTo>
                    <a:pt x="1814" y="1649"/>
                  </a:lnTo>
                  <a:lnTo>
                    <a:pt x="1819" y="1656"/>
                  </a:lnTo>
                  <a:lnTo>
                    <a:pt x="1822" y="1666"/>
                  </a:lnTo>
                  <a:lnTo>
                    <a:pt x="1871" y="1864"/>
                  </a:lnTo>
                  <a:lnTo>
                    <a:pt x="1871" y="1865"/>
                  </a:lnTo>
                  <a:lnTo>
                    <a:pt x="1871" y="1865"/>
                  </a:lnTo>
                  <a:lnTo>
                    <a:pt x="1871" y="1865"/>
                  </a:lnTo>
                  <a:lnTo>
                    <a:pt x="1872" y="1866"/>
                  </a:lnTo>
                  <a:close/>
                  <a:moveTo>
                    <a:pt x="1786" y="1677"/>
                  </a:moveTo>
                  <a:lnTo>
                    <a:pt x="1786" y="1677"/>
                  </a:lnTo>
                  <a:lnTo>
                    <a:pt x="1786" y="1673"/>
                  </a:lnTo>
                  <a:lnTo>
                    <a:pt x="1785" y="1672"/>
                  </a:lnTo>
                  <a:lnTo>
                    <a:pt x="1784" y="1671"/>
                  </a:lnTo>
                  <a:lnTo>
                    <a:pt x="1781" y="1671"/>
                  </a:lnTo>
                  <a:lnTo>
                    <a:pt x="1779" y="1671"/>
                  </a:lnTo>
                  <a:lnTo>
                    <a:pt x="1778" y="1672"/>
                  </a:lnTo>
                  <a:lnTo>
                    <a:pt x="1777" y="1673"/>
                  </a:lnTo>
                  <a:lnTo>
                    <a:pt x="1777" y="1677"/>
                  </a:lnTo>
                  <a:lnTo>
                    <a:pt x="1755" y="1770"/>
                  </a:lnTo>
                  <a:lnTo>
                    <a:pt x="1807" y="1770"/>
                  </a:lnTo>
                  <a:lnTo>
                    <a:pt x="1786" y="1677"/>
                  </a:lnTo>
                  <a:close/>
                  <a:moveTo>
                    <a:pt x="1670" y="1869"/>
                  </a:moveTo>
                  <a:lnTo>
                    <a:pt x="1670" y="1870"/>
                  </a:lnTo>
                  <a:lnTo>
                    <a:pt x="1668" y="1871"/>
                  </a:lnTo>
                  <a:lnTo>
                    <a:pt x="1667" y="1871"/>
                  </a:lnTo>
                  <a:lnTo>
                    <a:pt x="1665" y="1871"/>
                  </a:lnTo>
                  <a:lnTo>
                    <a:pt x="1625" y="1871"/>
                  </a:lnTo>
                  <a:lnTo>
                    <a:pt x="1621" y="1871"/>
                  </a:lnTo>
                  <a:lnTo>
                    <a:pt x="1618" y="1867"/>
                  </a:lnTo>
                  <a:lnTo>
                    <a:pt x="1550" y="1760"/>
                  </a:lnTo>
                  <a:lnTo>
                    <a:pt x="1550" y="1865"/>
                  </a:lnTo>
                  <a:lnTo>
                    <a:pt x="1550" y="1867"/>
                  </a:lnTo>
                  <a:lnTo>
                    <a:pt x="1549" y="1870"/>
                  </a:lnTo>
                  <a:lnTo>
                    <a:pt x="1546" y="1871"/>
                  </a:lnTo>
                  <a:lnTo>
                    <a:pt x="1544" y="1871"/>
                  </a:lnTo>
                  <a:lnTo>
                    <a:pt x="1514" y="1871"/>
                  </a:lnTo>
                  <a:lnTo>
                    <a:pt x="1512" y="1871"/>
                  </a:lnTo>
                  <a:lnTo>
                    <a:pt x="1510" y="1870"/>
                  </a:lnTo>
                  <a:lnTo>
                    <a:pt x="1509" y="1867"/>
                  </a:lnTo>
                  <a:lnTo>
                    <a:pt x="1509" y="1865"/>
                  </a:lnTo>
                  <a:lnTo>
                    <a:pt x="1509" y="1642"/>
                  </a:lnTo>
                  <a:lnTo>
                    <a:pt x="1509" y="1640"/>
                  </a:lnTo>
                  <a:lnTo>
                    <a:pt x="1510" y="1639"/>
                  </a:lnTo>
                  <a:lnTo>
                    <a:pt x="1512" y="1637"/>
                  </a:lnTo>
                  <a:lnTo>
                    <a:pt x="1514" y="1637"/>
                  </a:lnTo>
                  <a:lnTo>
                    <a:pt x="1544" y="1637"/>
                  </a:lnTo>
                  <a:lnTo>
                    <a:pt x="1546" y="1637"/>
                  </a:lnTo>
                  <a:lnTo>
                    <a:pt x="1549" y="1639"/>
                  </a:lnTo>
                  <a:lnTo>
                    <a:pt x="1550" y="1640"/>
                  </a:lnTo>
                  <a:lnTo>
                    <a:pt x="1550" y="1642"/>
                  </a:lnTo>
                  <a:lnTo>
                    <a:pt x="1550" y="1744"/>
                  </a:lnTo>
                  <a:lnTo>
                    <a:pt x="1623" y="1639"/>
                  </a:lnTo>
                  <a:lnTo>
                    <a:pt x="1624" y="1638"/>
                  </a:lnTo>
                  <a:lnTo>
                    <a:pt x="1626" y="1637"/>
                  </a:lnTo>
                  <a:lnTo>
                    <a:pt x="1627" y="1637"/>
                  </a:lnTo>
                  <a:lnTo>
                    <a:pt x="1630" y="1637"/>
                  </a:lnTo>
                  <a:lnTo>
                    <a:pt x="1664" y="1637"/>
                  </a:lnTo>
                  <a:lnTo>
                    <a:pt x="1666" y="1637"/>
                  </a:lnTo>
                  <a:lnTo>
                    <a:pt x="1668" y="1638"/>
                  </a:lnTo>
                  <a:lnTo>
                    <a:pt x="1670" y="1639"/>
                  </a:lnTo>
                  <a:lnTo>
                    <a:pt x="1670" y="1640"/>
                  </a:lnTo>
                  <a:lnTo>
                    <a:pt x="1670" y="1642"/>
                  </a:lnTo>
                  <a:lnTo>
                    <a:pt x="1667" y="1646"/>
                  </a:lnTo>
                  <a:lnTo>
                    <a:pt x="1591" y="1750"/>
                  </a:lnTo>
                  <a:lnTo>
                    <a:pt x="1668" y="1865"/>
                  </a:lnTo>
                  <a:lnTo>
                    <a:pt x="1670" y="1867"/>
                  </a:lnTo>
                  <a:lnTo>
                    <a:pt x="1670" y="1869"/>
                  </a:lnTo>
                  <a:close/>
                  <a:moveTo>
                    <a:pt x="1475" y="1866"/>
                  </a:moveTo>
                  <a:lnTo>
                    <a:pt x="1472" y="1867"/>
                  </a:lnTo>
                  <a:lnTo>
                    <a:pt x="1470" y="1869"/>
                  </a:lnTo>
                  <a:lnTo>
                    <a:pt x="1468" y="1870"/>
                  </a:lnTo>
                  <a:lnTo>
                    <a:pt x="1464" y="1871"/>
                  </a:lnTo>
                  <a:lnTo>
                    <a:pt x="1459" y="1871"/>
                  </a:lnTo>
                  <a:lnTo>
                    <a:pt x="1453" y="1872"/>
                  </a:lnTo>
                  <a:lnTo>
                    <a:pt x="1446" y="1873"/>
                  </a:lnTo>
                  <a:lnTo>
                    <a:pt x="1439" y="1873"/>
                  </a:lnTo>
                  <a:lnTo>
                    <a:pt x="1431" y="1874"/>
                  </a:lnTo>
                  <a:lnTo>
                    <a:pt x="1423" y="1874"/>
                  </a:lnTo>
                  <a:lnTo>
                    <a:pt x="1408" y="1873"/>
                  </a:lnTo>
                  <a:lnTo>
                    <a:pt x="1395" y="1870"/>
                  </a:lnTo>
                  <a:lnTo>
                    <a:pt x="1387" y="1867"/>
                  </a:lnTo>
                  <a:lnTo>
                    <a:pt x="1380" y="1864"/>
                  </a:lnTo>
                  <a:lnTo>
                    <a:pt x="1373" y="1859"/>
                  </a:lnTo>
                  <a:lnTo>
                    <a:pt x="1367" y="1855"/>
                  </a:lnTo>
                  <a:lnTo>
                    <a:pt x="1362" y="1849"/>
                  </a:lnTo>
                  <a:lnTo>
                    <a:pt x="1356" y="1842"/>
                  </a:lnTo>
                  <a:lnTo>
                    <a:pt x="1351" y="1834"/>
                  </a:lnTo>
                  <a:lnTo>
                    <a:pt x="1347" y="1825"/>
                  </a:lnTo>
                  <a:lnTo>
                    <a:pt x="1343" y="1815"/>
                  </a:lnTo>
                  <a:lnTo>
                    <a:pt x="1340" y="1804"/>
                  </a:lnTo>
                  <a:lnTo>
                    <a:pt x="1339" y="1791"/>
                  </a:lnTo>
                  <a:lnTo>
                    <a:pt x="1339" y="1778"/>
                  </a:lnTo>
                  <a:lnTo>
                    <a:pt x="1339" y="1731"/>
                  </a:lnTo>
                  <a:lnTo>
                    <a:pt x="1339" y="1716"/>
                  </a:lnTo>
                  <a:lnTo>
                    <a:pt x="1340" y="1704"/>
                  </a:lnTo>
                  <a:lnTo>
                    <a:pt x="1343" y="1692"/>
                  </a:lnTo>
                  <a:lnTo>
                    <a:pt x="1347" y="1682"/>
                  </a:lnTo>
                  <a:lnTo>
                    <a:pt x="1351" y="1673"/>
                  </a:lnTo>
                  <a:lnTo>
                    <a:pt x="1356" y="1665"/>
                  </a:lnTo>
                  <a:lnTo>
                    <a:pt x="1362" y="1658"/>
                  </a:lnTo>
                  <a:lnTo>
                    <a:pt x="1367" y="1653"/>
                  </a:lnTo>
                  <a:lnTo>
                    <a:pt x="1373" y="1648"/>
                  </a:lnTo>
                  <a:lnTo>
                    <a:pt x="1380" y="1644"/>
                  </a:lnTo>
                  <a:lnTo>
                    <a:pt x="1387" y="1640"/>
                  </a:lnTo>
                  <a:lnTo>
                    <a:pt x="1395" y="1638"/>
                  </a:lnTo>
                  <a:lnTo>
                    <a:pt x="1408" y="1635"/>
                  </a:lnTo>
                  <a:lnTo>
                    <a:pt x="1423" y="1633"/>
                  </a:lnTo>
                  <a:lnTo>
                    <a:pt x="1431" y="1635"/>
                  </a:lnTo>
                  <a:lnTo>
                    <a:pt x="1439" y="1635"/>
                  </a:lnTo>
                  <a:lnTo>
                    <a:pt x="1446" y="1636"/>
                  </a:lnTo>
                  <a:lnTo>
                    <a:pt x="1453" y="1636"/>
                  </a:lnTo>
                  <a:lnTo>
                    <a:pt x="1459" y="1637"/>
                  </a:lnTo>
                  <a:lnTo>
                    <a:pt x="1464" y="1638"/>
                  </a:lnTo>
                  <a:lnTo>
                    <a:pt x="1468" y="1639"/>
                  </a:lnTo>
                  <a:lnTo>
                    <a:pt x="1470" y="1639"/>
                  </a:lnTo>
                  <a:lnTo>
                    <a:pt x="1472" y="1640"/>
                  </a:lnTo>
                  <a:lnTo>
                    <a:pt x="1475" y="1641"/>
                  </a:lnTo>
                  <a:lnTo>
                    <a:pt x="1476" y="1644"/>
                  </a:lnTo>
                  <a:lnTo>
                    <a:pt x="1477" y="1646"/>
                  </a:lnTo>
                  <a:lnTo>
                    <a:pt x="1477" y="1667"/>
                  </a:lnTo>
                  <a:lnTo>
                    <a:pt x="1476" y="1670"/>
                  </a:lnTo>
                  <a:lnTo>
                    <a:pt x="1476" y="1672"/>
                  </a:lnTo>
                  <a:lnTo>
                    <a:pt x="1473" y="1673"/>
                  </a:lnTo>
                  <a:lnTo>
                    <a:pt x="1470" y="1674"/>
                  </a:lnTo>
                  <a:lnTo>
                    <a:pt x="1470" y="1674"/>
                  </a:lnTo>
                  <a:lnTo>
                    <a:pt x="1465" y="1674"/>
                  </a:lnTo>
                  <a:lnTo>
                    <a:pt x="1461" y="1673"/>
                  </a:lnTo>
                  <a:lnTo>
                    <a:pt x="1455" y="1673"/>
                  </a:lnTo>
                  <a:lnTo>
                    <a:pt x="1448" y="1672"/>
                  </a:lnTo>
                  <a:lnTo>
                    <a:pt x="1443" y="1672"/>
                  </a:lnTo>
                  <a:lnTo>
                    <a:pt x="1436" y="1672"/>
                  </a:lnTo>
                  <a:lnTo>
                    <a:pt x="1429" y="1672"/>
                  </a:lnTo>
                  <a:lnTo>
                    <a:pt x="1423" y="1672"/>
                  </a:lnTo>
                  <a:lnTo>
                    <a:pt x="1414" y="1672"/>
                  </a:lnTo>
                  <a:lnTo>
                    <a:pt x="1406" y="1674"/>
                  </a:lnTo>
                  <a:lnTo>
                    <a:pt x="1398" y="1679"/>
                  </a:lnTo>
                  <a:lnTo>
                    <a:pt x="1392" y="1685"/>
                  </a:lnTo>
                  <a:lnTo>
                    <a:pt x="1387" y="1692"/>
                  </a:lnTo>
                  <a:lnTo>
                    <a:pt x="1383" y="1703"/>
                  </a:lnTo>
                  <a:lnTo>
                    <a:pt x="1381" y="1715"/>
                  </a:lnTo>
                  <a:lnTo>
                    <a:pt x="1380" y="1731"/>
                  </a:lnTo>
                  <a:lnTo>
                    <a:pt x="1380" y="1778"/>
                  </a:lnTo>
                  <a:lnTo>
                    <a:pt x="1381" y="1792"/>
                  </a:lnTo>
                  <a:lnTo>
                    <a:pt x="1383" y="1805"/>
                  </a:lnTo>
                  <a:lnTo>
                    <a:pt x="1387" y="1815"/>
                  </a:lnTo>
                  <a:lnTo>
                    <a:pt x="1392" y="1823"/>
                  </a:lnTo>
                  <a:lnTo>
                    <a:pt x="1395" y="1827"/>
                  </a:lnTo>
                  <a:lnTo>
                    <a:pt x="1398" y="1829"/>
                  </a:lnTo>
                  <a:lnTo>
                    <a:pt x="1402" y="1831"/>
                  </a:lnTo>
                  <a:lnTo>
                    <a:pt x="1406" y="1833"/>
                  </a:lnTo>
                  <a:lnTo>
                    <a:pt x="1414" y="1836"/>
                  </a:lnTo>
                  <a:lnTo>
                    <a:pt x="1423" y="1837"/>
                  </a:lnTo>
                  <a:lnTo>
                    <a:pt x="1429" y="1837"/>
                  </a:lnTo>
                  <a:lnTo>
                    <a:pt x="1436" y="1836"/>
                  </a:lnTo>
                  <a:lnTo>
                    <a:pt x="1443" y="1836"/>
                  </a:lnTo>
                  <a:lnTo>
                    <a:pt x="1448" y="1836"/>
                  </a:lnTo>
                  <a:lnTo>
                    <a:pt x="1455" y="1834"/>
                  </a:lnTo>
                  <a:lnTo>
                    <a:pt x="1461" y="1834"/>
                  </a:lnTo>
                  <a:lnTo>
                    <a:pt x="1465" y="1834"/>
                  </a:lnTo>
                  <a:lnTo>
                    <a:pt x="1470" y="1833"/>
                  </a:lnTo>
                  <a:lnTo>
                    <a:pt x="1470" y="1833"/>
                  </a:lnTo>
                  <a:lnTo>
                    <a:pt x="1473" y="1834"/>
                  </a:lnTo>
                  <a:lnTo>
                    <a:pt x="1476" y="1836"/>
                  </a:lnTo>
                  <a:lnTo>
                    <a:pt x="1476" y="1838"/>
                  </a:lnTo>
                  <a:lnTo>
                    <a:pt x="1477" y="1840"/>
                  </a:lnTo>
                  <a:lnTo>
                    <a:pt x="1477" y="1862"/>
                  </a:lnTo>
                  <a:lnTo>
                    <a:pt x="1476" y="1864"/>
                  </a:lnTo>
                  <a:lnTo>
                    <a:pt x="1475" y="1866"/>
                  </a:lnTo>
                  <a:close/>
                  <a:moveTo>
                    <a:pt x="1308" y="1867"/>
                  </a:moveTo>
                  <a:lnTo>
                    <a:pt x="1306" y="1869"/>
                  </a:lnTo>
                  <a:lnTo>
                    <a:pt x="1304" y="1870"/>
                  </a:lnTo>
                  <a:lnTo>
                    <a:pt x="1300" y="1870"/>
                  </a:lnTo>
                  <a:lnTo>
                    <a:pt x="1296" y="1871"/>
                  </a:lnTo>
                  <a:lnTo>
                    <a:pt x="1291" y="1872"/>
                  </a:lnTo>
                  <a:lnTo>
                    <a:pt x="1285" y="1872"/>
                  </a:lnTo>
                  <a:lnTo>
                    <a:pt x="1277" y="1873"/>
                  </a:lnTo>
                  <a:lnTo>
                    <a:pt x="1269" y="1873"/>
                  </a:lnTo>
                  <a:lnTo>
                    <a:pt x="1259" y="1874"/>
                  </a:lnTo>
                  <a:lnTo>
                    <a:pt x="1247" y="1874"/>
                  </a:lnTo>
                  <a:lnTo>
                    <a:pt x="1233" y="1873"/>
                  </a:lnTo>
                  <a:lnTo>
                    <a:pt x="1219" y="1871"/>
                  </a:lnTo>
                  <a:lnTo>
                    <a:pt x="1213" y="1870"/>
                  </a:lnTo>
                  <a:lnTo>
                    <a:pt x="1208" y="1867"/>
                  </a:lnTo>
                  <a:lnTo>
                    <a:pt x="1202" y="1865"/>
                  </a:lnTo>
                  <a:lnTo>
                    <a:pt x="1198" y="1862"/>
                  </a:lnTo>
                  <a:lnTo>
                    <a:pt x="1193" y="1858"/>
                  </a:lnTo>
                  <a:lnTo>
                    <a:pt x="1190" y="1854"/>
                  </a:lnTo>
                  <a:lnTo>
                    <a:pt x="1186" y="1848"/>
                  </a:lnTo>
                  <a:lnTo>
                    <a:pt x="1183" y="1842"/>
                  </a:lnTo>
                  <a:lnTo>
                    <a:pt x="1180" y="1836"/>
                  </a:lnTo>
                  <a:lnTo>
                    <a:pt x="1179" y="1828"/>
                  </a:lnTo>
                  <a:lnTo>
                    <a:pt x="1178" y="1819"/>
                  </a:lnTo>
                  <a:lnTo>
                    <a:pt x="1177" y="1810"/>
                  </a:lnTo>
                  <a:lnTo>
                    <a:pt x="1177" y="1699"/>
                  </a:lnTo>
                  <a:lnTo>
                    <a:pt x="1178" y="1689"/>
                  </a:lnTo>
                  <a:lnTo>
                    <a:pt x="1179" y="1680"/>
                  </a:lnTo>
                  <a:lnTo>
                    <a:pt x="1180" y="1673"/>
                  </a:lnTo>
                  <a:lnTo>
                    <a:pt x="1183" y="1666"/>
                  </a:lnTo>
                  <a:lnTo>
                    <a:pt x="1186" y="1660"/>
                  </a:lnTo>
                  <a:lnTo>
                    <a:pt x="1190" y="1655"/>
                  </a:lnTo>
                  <a:lnTo>
                    <a:pt x="1193" y="1650"/>
                  </a:lnTo>
                  <a:lnTo>
                    <a:pt x="1198" y="1646"/>
                  </a:lnTo>
                  <a:lnTo>
                    <a:pt x="1202" y="1642"/>
                  </a:lnTo>
                  <a:lnTo>
                    <a:pt x="1208" y="1640"/>
                  </a:lnTo>
                  <a:lnTo>
                    <a:pt x="1213" y="1638"/>
                  </a:lnTo>
                  <a:lnTo>
                    <a:pt x="1219" y="1637"/>
                  </a:lnTo>
                  <a:lnTo>
                    <a:pt x="1233" y="1635"/>
                  </a:lnTo>
                  <a:lnTo>
                    <a:pt x="1247" y="1633"/>
                  </a:lnTo>
                  <a:lnTo>
                    <a:pt x="1259" y="1635"/>
                  </a:lnTo>
                  <a:lnTo>
                    <a:pt x="1269" y="1635"/>
                  </a:lnTo>
                  <a:lnTo>
                    <a:pt x="1277" y="1635"/>
                  </a:lnTo>
                  <a:lnTo>
                    <a:pt x="1285" y="1636"/>
                  </a:lnTo>
                  <a:lnTo>
                    <a:pt x="1291" y="1636"/>
                  </a:lnTo>
                  <a:lnTo>
                    <a:pt x="1296" y="1637"/>
                  </a:lnTo>
                  <a:lnTo>
                    <a:pt x="1300" y="1638"/>
                  </a:lnTo>
                  <a:lnTo>
                    <a:pt x="1304" y="1638"/>
                  </a:lnTo>
                  <a:lnTo>
                    <a:pt x="1306" y="1639"/>
                  </a:lnTo>
                  <a:lnTo>
                    <a:pt x="1308" y="1640"/>
                  </a:lnTo>
                  <a:lnTo>
                    <a:pt x="1309" y="1642"/>
                  </a:lnTo>
                  <a:lnTo>
                    <a:pt x="1309" y="1645"/>
                  </a:lnTo>
                  <a:lnTo>
                    <a:pt x="1309" y="1665"/>
                  </a:lnTo>
                  <a:lnTo>
                    <a:pt x="1309" y="1667"/>
                  </a:lnTo>
                  <a:lnTo>
                    <a:pt x="1308" y="1670"/>
                  </a:lnTo>
                  <a:lnTo>
                    <a:pt x="1306" y="1671"/>
                  </a:lnTo>
                  <a:lnTo>
                    <a:pt x="1304" y="1672"/>
                  </a:lnTo>
                  <a:lnTo>
                    <a:pt x="1243" y="1672"/>
                  </a:lnTo>
                  <a:lnTo>
                    <a:pt x="1236" y="1672"/>
                  </a:lnTo>
                  <a:lnTo>
                    <a:pt x="1232" y="1673"/>
                  </a:lnTo>
                  <a:lnTo>
                    <a:pt x="1227" y="1674"/>
                  </a:lnTo>
                  <a:lnTo>
                    <a:pt x="1224" y="1678"/>
                  </a:lnTo>
                  <a:lnTo>
                    <a:pt x="1221" y="1681"/>
                  </a:lnTo>
                  <a:lnTo>
                    <a:pt x="1220" y="1686"/>
                  </a:lnTo>
                  <a:lnTo>
                    <a:pt x="1219" y="1691"/>
                  </a:lnTo>
                  <a:lnTo>
                    <a:pt x="1219" y="1699"/>
                  </a:lnTo>
                  <a:lnTo>
                    <a:pt x="1219" y="1733"/>
                  </a:lnTo>
                  <a:lnTo>
                    <a:pt x="1300" y="1733"/>
                  </a:lnTo>
                  <a:lnTo>
                    <a:pt x="1302" y="1733"/>
                  </a:lnTo>
                  <a:lnTo>
                    <a:pt x="1304" y="1735"/>
                  </a:lnTo>
                  <a:lnTo>
                    <a:pt x="1306" y="1737"/>
                  </a:lnTo>
                  <a:lnTo>
                    <a:pt x="1306" y="1739"/>
                  </a:lnTo>
                  <a:lnTo>
                    <a:pt x="1306" y="1762"/>
                  </a:lnTo>
                  <a:lnTo>
                    <a:pt x="1306" y="1764"/>
                  </a:lnTo>
                  <a:lnTo>
                    <a:pt x="1304" y="1766"/>
                  </a:lnTo>
                  <a:lnTo>
                    <a:pt x="1302" y="1767"/>
                  </a:lnTo>
                  <a:lnTo>
                    <a:pt x="1300" y="1769"/>
                  </a:lnTo>
                  <a:lnTo>
                    <a:pt x="1219" y="1769"/>
                  </a:lnTo>
                  <a:lnTo>
                    <a:pt x="1219" y="1810"/>
                  </a:lnTo>
                  <a:lnTo>
                    <a:pt x="1219" y="1816"/>
                  </a:lnTo>
                  <a:lnTo>
                    <a:pt x="1220" y="1822"/>
                  </a:lnTo>
                  <a:lnTo>
                    <a:pt x="1221" y="1828"/>
                  </a:lnTo>
                  <a:lnTo>
                    <a:pt x="1224" y="1831"/>
                  </a:lnTo>
                  <a:lnTo>
                    <a:pt x="1227" y="1833"/>
                  </a:lnTo>
                  <a:lnTo>
                    <a:pt x="1232" y="1834"/>
                  </a:lnTo>
                  <a:lnTo>
                    <a:pt x="1236" y="1836"/>
                  </a:lnTo>
                  <a:lnTo>
                    <a:pt x="1243" y="1837"/>
                  </a:lnTo>
                  <a:lnTo>
                    <a:pt x="1304" y="1837"/>
                  </a:lnTo>
                  <a:lnTo>
                    <a:pt x="1306" y="1837"/>
                  </a:lnTo>
                  <a:lnTo>
                    <a:pt x="1308" y="1838"/>
                  </a:lnTo>
                  <a:lnTo>
                    <a:pt x="1309" y="1840"/>
                  </a:lnTo>
                  <a:lnTo>
                    <a:pt x="1309" y="1842"/>
                  </a:lnTo>
                  <a:lnTo>
                    <a:pt x="1309" y="1863"/>
                  </a:lnTo>
                  <a:lnTo>
                    <a:pt x="1309" y="1866"/>
                  </a:lnTo>
                  <a:lnTo>
                    <a:pt x="1308" y="1867"/>
                  </a:lnTo>
                  <a:close/>
                  <a:moveTo>
                    <a:pt x="972" y="1639"/>
                  </a:moveTo>
                  <a:lnTo>
                    <a:pt x="974" y="1637"/>
                  </a:lnTo>
                  <a:lnTo>
                    <a:pt x="976" y="1637"/>
                  </a:lnTo>
                  <a:lnTo>
                    <a:pt x="1005" y="1637"/>
                  </a:lnTo>
                  <a:lnTo>
                    <a:pt x="1007" y="1637"/>
                  </a:lnTo>
                  <a:lnTo>
                    <a:pt x="1009" y="1639"/>
                  </a:lnTo>
                  <a:lnTo>
                    <a:pt x="1011" y="1640"/>
                  </a:lnTo>
                  <a:lnTo>
                    <a:pt x="1012" y="1644"/>
                  </a:lnTo>
                  <a:lnTo>
                    <a:pt x="1012" y="1715"/>
                  </a:lnTo>
                  <a:lnTo>
                    <a:pt x="1012" y="1725"/>
                  </a:lnTo>
                  <a:lnTo>
                    <a:pt x="1014" y="1732"/>
                  </a:lnTo>
                  <a:lnTo>
                    <a:pt x="1016" y="1738"/>
                  </a:lnTo>
                  <a:lnTo>
                    <a:pt x="1021" y="1742"/>
                  </a:lnTo>
                  <a:lnTo>
                    <a:pt x="1027" y="1746"/>
                  </a:lnTo>
                  <a:lnTo>
                    <a:pt x="1032" y="1748"/>
                  </a:lnTo>
                  <a:lnTo>
                    <a:pt x="1040" y="1749"/>
                  </a:lnTo>
                  <a:lnTo>
                    <a:pt x="1049" y="1749"/>
                  </a:lnTo>
                  <a:lnTo>
                    <a:pt x="1062" y="1748"/>
                  </a:lnTo>
                  <a:lnTo>
                    <a:pt x="1074" y="1746"/>
                  </a:lnTo>
                  <a:lnTo>
                    <a:pt x="1086" y="1742"/>
                  </a:lnTo>
                  <a:lnTo>
                    <a:pt x="1096" y="1739"/>
                  </a:lnTo>
                  <a:lnTo>
                    <a:pt x="1096" y="1644"/>
                  </a:lnTo>
                  <a:lnTo>
                    <a:pt x="1097" y="1640"/>
                  </a:lnTo>
                  <a:lnTo>
                    <a:pt x="1098" y="1639"/>
                  </a:lnTo>
                  <a:lnTo>
                    <a:pt x="1099" y="1637"/>
                  </a:lnTo>
                  <a:lnTo>
                    <a:pt x="1102" y="1637"/>
                  </a:lnTo>
                  <a:lnTo>
                    <a:pt x="1131" y="1637"/>
                  </a:lnTo>
                  <a:lnTo>
                    <a:pt x="1134" y="1637"/>
                  </a:lnTo>
                  <a:lnTo>
                    <a:pt x="1136" y="1639"/>
                  </a:lnTo>
                  <a:lnTo>
                    <a:pt x="1137" y="1640"/>
                  </a:lnTo>
                  <a:lnTo>
                    <a:pt x="1138" y="1644"/>
                  </a:lnTo>
                  <a:lnTo>
                    <a:pt x="1138" y="1865"/>
                  </a:lnTo>
                  <a:lnTo>
                    <a:pt x="1137" y="1867"/>
                  </a:lnTo>
                  <a:lnTo>
                    <a:pt x="1136" y="1870"/>
                  </a:lnTo>
                  <a:lnTo>
                    <a:pt x="1134" y="1871"/>
                  </a:lnTo>
                  <a:lnTo>
                    <a:pt x="1131" y="1871"/>
                  </a:lnTo>
                  <a:lnTo>
                    <a:pt x="1102" y="1871"/>
                  </a:lnTo>
                  <a:lnTo>
                    <a:pt x="1099" y="1871"/>
                  </a:lnTo>
                  <a:lnTo>
                    <a:pt x="1098" y="1870"/>
                  </a:lnTo>
                  <a:lnTo>
                    <a:pt x="1097" y="1867"/>
                  </a:lnTo>
                  <a:lnTo>
                    <a:pt x="1096" y="1865"/>
                  </a:lnTo>
                  <a:lnTo>
                    <a:pt x="1096" y="1774"/>
                  </a:lnTo>
                  <a:lnTo>
                    <a:pt x="1086" y="1778"/>
                  </a:lnTo>
                  <a:lnTo>
                    <a:pt x="1072" y="1782"/>
                  </a:lnTo>
                  <a:lnTo>
                    <a:pt x="1056" y="1785"/>
                  </a:lnTo>
                  <a:lnTo>
                    <a:pt x="1038" y="1786"/>
                  </a:lnTo>
                  <a:lnTo>
                    <a:pt x="1029" y="1786"/>
                  </a:lnTo>
                  <a:lnTo>
                    <a:pt x="1021" y="1785"/>
                  </a:lnTo>
                  <a:lnTo>
                    <a:pt x="1014" y="1782"/>
                  </a:lnTo>
                  <a:lnTo>
                    <a:pt x="1007" y="1780"/>
                  </a:lnTo>
                  <a:lnTo>
                    <a:pt x="1000" y="1778"/>
                  </a:lnTo>
                  <a:lnTo>
                    <a:pt x="995" y="1774"/>
                  </a:lnTo>
                  <a:lnTo>
                    <a:pt x="990" y="1770"/>
                  </a:lnTo>
                  <a:lnTo>
                    <a:pt x="985" y="1765"/>
                  </a:lnTo>
                  <a:lnTo>
                    <a:pt x="982" y="1761"/>
                  </a:lnTo>
                  <a:lnTo>
                    <a:pt x="979" y="1755"/>
                  </a:lnTo>
                  <a:lnTo>
                    <a:pt x="976" y="1749"/>
                  </a:lnTo>
                  <a:lnTo>
                    <a:pt x="974" y="1744"/>
                  </a:lnTo>
                  <a:lnTo>
                    <a:pt x="971" y="1730"/>
                  </a:lnTo>
                  <a:lnTo>
                    <a:pt x="970" y="1716"/>
                  </a:lnTo>
                  <a:lnTo>
                    <a:pt x="970" y="1644"/>
                  </a:lnTo>
                  <a:lnTo>
                    <a:pt x="971" y="1640"/>
                  </a:lnTo>
                  <a:lnTo>
                    <a:pt x="972" y="1639"/>
                  </a:lnTo>
                  <a:close/>
                  <a:moveTo>
                    <a:pt x="737" y="1672"/>
                  </a:moveTo>
                  <a:lnTo>
                    <a:pt x="735" y="1673"/>
                  </a:lnTo>
                  <a:lnTo>
                    <a:pt x="732" y="1673"/>
                  </a:lnTo>
                  <a:lnTo>
                    <a:pt x="680" y="1673"/>
                  </a:lnTo>
                  <a:lnTo>
                    <a:pt x="680" y="1865"/>
                  </a:lnTo>
                  <a:lnTo>
                    <a:pt x="680" y="1867"/>
                  </a:lnTo>
                  <a:lnTo>
                    <a:pt x="679" y="1870"/>
                  </a:lnTo>
                  <a:lnTo>
                    <a:pt x="676" y="1871"/>
                  </a:lnTo>
                  <a:lnTo>
                    <a:pt x="674" y="1871"/>
                  </a:lnTo>
                  <a:lnTo>
                    <a:pt x="645" y="1871"/>
                  </a:lnTo>
                  <a:lnTo>
                    <a:pt x="642" y="1871"/>
                  </a:lnTo>
                  <a:lnTo>
                    <a:pt x="641" y="1870"/>
                  </a:lnTo>
                  <a:lnTo>
                    <a:pt x="639" y="1867"/>
                  </a:lnTo>
                  <a:lnTo>
                    <a:pt x="639" y="1865"/>
                  </a:lnTo>
                  <a:lnTo>
                    <a:pt x="639" y="1673"/>
                  </a:lnTo>
                  <a:lnTo>
                    <a:pt x="586" y="1673"/>
                  </a:lnTo>
                  <a:lnTo>
                    <a:pt x="584" y="1673"/>
                  </a:lnTo>
                  <a:lnTo>
                    <a:pt x="582" y="1672"/>
                  </a:lnTo>
                  <a:lnTo>
                    <a:pt x="581" y="1670"/>
                  </a:lnTo>
                  <a:lnTo>
                    <a:pt x="581" y="1667"/>
                  </a:lnTo>
                  <a:lnTo>
                    <a:pt x="581" y="1642"/>
                  </a:lnTo>
                  <a:lnTo>
                    <a:pt x="581" y="1640"/>
                  </a:lnTo>
                  <a:lnTo>
                    <a:pt x="582" y="1638"/>
                  </a:lnTo>
                  <a:lnTo>
                    <a:pt x="584" y="1637"/>
                  </a:lnTo>
                  <a:lnTo>
                    <a:pt x="586" y="1637"/>
                  </a:lnTo>
                  <a:lnTo>
                    <a:pt x="732" y="1637"/>
                  </a:lnTo>
                  <a:lnTo>
                    <a:pt x="735" y="1637"/>
                  </a:lnTo>
                  <a:lnTo>
                    <a:pt x="737" y="1638"/>
                  </a:lnTo>
                  <a:lnTo>
                    <a:pt x="738" y="1640"/>
                  </a:lnTo>
                  <a:lnTo>
                    <a:pt x="738" y="1642"/>
                  </a:lnTo>
                  <a:lnTo>
                    <a:pt x="738" y="1667"/>
                  </a:lnTo>
                  <a:lnTo>
                    <a:pt x="738" y="1670"/>
                  </a:lnTo>
                  <a:lnTo>
                    <a:pt x="737" y="1672"/>
                  </a:lnTo>
                  <a:close/>
                  <a:moveTo>
                    <a:pt x="559" y="1869"/>
                  </a:moveTo>
                  <a:lnTo>
                    <a:pt x="559" y="1870"/>
                  </a:lnTo>
                  <a:lnTo>
                    <a:pt x="558" y="1871"/>
                  </a:lnTo>
                  <a:lnTo>
                    <a:pt x="557" y="1871"/>
                  </a:lnTo>
                  <a:lnTo>
                    <a:pt x="554" y="1871"/>
                  </a:lnTo>
                  <a:lnTo>
                    <a:pt x="515" y="1871"/>
                  </a:lnTo>
                  <a:lnTo>
                    <a:pt x="510" y="1871"/>
                  </a:lnTo>
                  <a:lnTo>
                    <a:pt x="508" y="1867"/>
                  </a:lnTo>
                  <a:lnTo>
                    <a:pt x="439" y="1760"/>
                  </a:lnTo>
                  <a:lnTo>
                    <a:pt x="439" y="1865"/>
                  </a:lnTo>
                  <a:lnTo>
                    <a:pt x="439" y="1867"/>
                  </a:lnTo>
                  <a:lnTo>
                    <a:pt x="437" y="1870"/>
                  </a:lnTo>
                  <a:lnTo>
                    <a:pt x="436" y="1871"/>
                  </a:lnTo>
                  <a:lnTo>
                    <a:pt x="434" y="1871"/>
                  </a:lnTo>
                  <a:lnTo>
                    <a:pt x="404" y="1871"/>
                  </a:lnTo>
                  <a:lnTo>
                    <a:pt x="402" y="1871"/>
                  </a:lnTo>
                  <a:lnTo>
                    <a:pt x="399" y="1870"/>
                  </a:lnTo>
                  <a:lnTo>
                    <a:pt x="398" y="1867"/>
                  </a:lnTo>
                  <a:lnTo>
                    <a:pt x="397" y="1865"/>
                  </a:lnTo>
                  <a:lnTo>
                    <a:pt x="397" y="1642"/>
                  </a:lnTo>
                  <a:lnTo>
                    <a:pt x="398" y="1640"/>
                  </a:lnTo>
                  <a:lnTo>
                    <a:pt x="399" y="1639"/>
                  </a:lnTo>
                  <a:lnTo>
                    <a:pt x="402" y="1637"/>
                  </a:lnTo>
                  <a:lnTo>
                    <a:pt x="404" y="1637"/>
                  </a:lnTo>
                  <a:lnTo>
                    <a:pt x="434" y="1637"/>
                  </a:lnTo>
                  <a:lnTo>
                    <a:pt x="436" y="1637"/>
                  </a:lnTo>
                  <a:lnTo>
                    <a:pt x="437" y="1639"/>
                  </a:lnTo>
                  <a:lnTo>
                    <a:pt x="439" y="1640"/>
                  </a:lnTo>
                  <a:lnTo>
                    <a:pt x="439" y="1642"/>
                  </a:lnTo>
                  <a:lnTo>
                    <a:pt x="439" y="1744"/>
                  </a:lnTo>
                  <a:lnTo>
                    <a:pt x="512" y="1639"/>
                  </a:lnTo>
                  <a:lnTo>
                    <a:pt x="513" y="1638"/>
                  </a:lnTo>
                  <a:lnTo>
                    <a:pt x="516" y="1637"/>
                  </a:lnTo>
                  <a:lnTo>
                    <a:pt x="517" y="1637"/>
                  </a:lnTo>
                  <a:lnTo>
                    <a:pt x="519" y="1637"/>
                  </a:lnTo>
                  <a:lnTo>
                    <a:pt x="553" y="1637"/>
                  </a:lnTo>
                  <a:lnTo>
                    <a:pt x="556" y="1637"/>
                  </a:lnTo>
                  <a:lnTo>
                    <a:pt x="558" y="1638"/>
                  </a:lnTo>
                  <a:lnTo>
                    <a:pt x="559" y="1639"/>
                  </a:lnTo>
                  <a:lnTo>
                    <a:pt x="559" y="1640"/>
                  </a:lnTo>
                  <a:lnTo>
                    <a:pt x="559" y="1642"/>
                  </a:lnTo>
                  <a:lnTo>
                    <a:pt x="557" y="1646"/>
                  </a:lnTo>
                  <a:lnTo>
                    <a:pt x="480" y="1750"/>
                  </a:lnTo>
                  <a:lnTo>
                    <a:pt x="558" y="1865"/>
                  </a:lnTo>
                  <a:lnTo>
                    <a:pt x="559" y="1867"/>
                  </a:lnTo>
                  <a:lnTo>
                    <a:pt x="559" y="1869"/>
                  </a:lnTo>
                  <a:close/>
                  <a:moveTo>
                    <a:pt x="368" y="1710"/>
                  </a:moveTo>
                  <a:lnTo>
                    <a:pt x="368" y="1720"/>
                  </a:lnTo>
                  <a:lnTo>
                    <a:pt x="366" y="1729"/>
                  </a:lnTo>
                  <a:lnTo>
                    <a:pt x="364" y="1738"/>
                  </a:lnTo>
                  <a:lnTo>
                    <a:pt x="361" y="1745"/>
                  </a:lnTo>
                  <a:lnTo>
                    <a:pt x="357" y="1752"/>
                  </a:lnTo>
                  <a:lnTo>
                    <a:pt x="353" y="1757"/>
                  </a:lnTo>
                  <a:lnTo>
                    <a:pt x="347" y="1763"/>
                  </a:lnTo>
                  <a:lnTo>
                    <a:pt x="341" y="1767"/>
                  </a:lnTo>
                  <a:lnTo>
                    <a:pt x="336" y="1772"/>
                  </a:lnTo>
                  <a:lnTo>
                    <a:pt x="329" y="1775"/>
                  </a:lnTo>
                  <a:lnTo>
                    <a:pt x="322" y="1778"/>
                  </a:lnTo>
                  <a:lnTo>
                    <a:pt x="314" y="1780"/>
                  </a:lnTo>
                  <a:lnTo>
                    <a:pt x="298" y="1783"/>
                  </a:lnTo>
                  <a:lnTo>
                    <a:pt x="282" y="1783"/>
                  </a:lnTo>
                  <a:lnTo>
                    <a:pt x="275" y="1783"/>
                  </a:lnTo>
                  <a:lnTo>
                    <a:pt x="267" y="1783"/>
                  </a:lnTo>
                  <a:lnTo>
                    <a:pt x="260" y="1783"/>
                  </a:lnTo>
                  <a:lnTo>
                    <a:pt x="255" y="1782"/>
                  </a:lnTo>
                  <a:lnTo>
                    <a:pt x="255" y="1865"/>
                  </a:lnTo>
                  <a:lnTo>
                    <a:pt x="255" y="1867"/>
                  </a:lnTo>
                  <a:lnTo>
                    <a:pt x="254" y="1870"/>
                  </a:lnTo>
                  <a:lnTo>
                    <a:pt x="251" y="1871"/>
                  </a:lnTo>
                  <a:lnTo>
                    <a:pt x="249" y="1871"/>
                  </a:lnTo>
                  <a:lnTo>
                    <a:pt x="219" y="1871"/>
                  </a:lnTo>
                  <a:lnTo>
                    <a:pt x="217" y="1871"/>
                  </a:lnTo>
                  <a:lnTo>
                    <a:pt x="215" y="1870"/>
                  </a:lnTo>
                  <a:lnTo>
                    <a:pt x="214" y="1867"/>
                  </a:lnTo>
                  <a:lnTo>
                    <a:pt x="214" y="1865"/>
                  </a:lnTo>
                  <a:lnTo>
                    <a:pt x="214" y="1648"/>
                  </a:lnTo>
                  <a:lnTo>
                    <a:pt x="214" y="1644"/>
                  </a:lnTo>
                  <a:lnTo>
                    <a:pt x="216" y="1640"/>
                  </a:lnTo>
                  <a:lnTo>
                    <a:pt x="219" y="1639"/>
                  </a:lnTo>
                  <a:lnTo>
                    <a:pt x="223" y="1638"/>
                  </a:lnTo>
                  <a:lnTo>
                    <a:pt x="235" y="1637"/>
                  </a:lnTo>
                  <a:lnTo>
                    <a:pt x="250" y="1635"/>
                  </a:lnTo>
                  <a:lnTo>
                    <a:pt x="265" y="1635"/>
                  </a:lnTo>
                  <a:lnTo>
                    <a:pt x="282" y="1633"/>
                  </a:lnTo>
                  <a:lnTo>
                    <a:pt x="298" y="1635"/>
                  </a:lnTo>
                  <a:lnTo>
                    <a:pt x="314" y="1638"/>
                  </a:lnTo>
                  <a:lnTo>
                    <a:pt x="322" y="1639"/>
                  </a:lnTo>
                  <a:lnTo>
                    <a:pt x="329" y="1642"/>
                  </a:lnTo>
                  <a:lnTo>
                    <a:pt x="336" y="1646"/>
                  </a:lnTo>
                  <a:lnTo>
                    <a:pt x="341" y="1649"/>
                  </a:lnTo>
                  <a:lnTo>
                    <a:pt x="347" y="1654"/>
                  </a:lnTo>
                  <a:lnTo>
                    <a:pt x="353" y="1660"/>
                  </a:lnTo>
                  <a:lnTo>
                    <a:pt x="357" y="1665"/>
                  </a:lnTo>
                  <a:lnTo>
                    <a:pt x="361" y="1672"/>
                  </a:lnTo>
                  <a:lnTo>
                    <a:pt x="364" y="1680"/>
                  </a:lnTo>
                  <a:lnTo>
                    <a:pt x="366" y="1688"/>
                  </a:lnTo>
                  <a:lnTo>
                    <a:pt x="368" y="1697"/>
                  </a:lnTo>
                  <a:lnTo>
                    <a:pt x="368" y="1707"/>
                  </a:lnTo>
                  <a:lnTo>
                    <a:pt x="368" y="1710"/>
                  </a:lnTo>
                  <a:close/>
                  <a:moveTo>
                    <a:pt x="326" y="1707"/>
                  </a:moveTo>
                  <a:lnTo>
                    <a:pt x="326" y="1707"/>
                  </a:lnTo>
                  <a:lnTo>
                    <a:pt x="325" y="1698"/>
                  </a:lnTo>
                  <a:lnTo>
                    <a:pt x="323" y="1690"/>
                  </a:lnTo>
                  <a:lnTo>
                    <a:pt x="320" y="1683"/>
                  </a:lnTo>
                  <a:lnTo>
                    <a:pt x="315" y="1679"/>
                  </a:lnTo>
                  <a:lnTo>
                    <a:pt x="308" y="1675"/>
                  </a:lnTo>
                  <a:lnTo>
                    <a:pt x="301" y="1672"/>
                  </a:lnTo>
                  <a:lnTo>
                    <a:pt x="292" y="1671"/>
                  </a:lnTo>
                  <a:lnTo>
                    <a:pt x="281" y="1670"/>
                  </a:lnTo>
                  <a:lnTo>
                    <a:pt x="279" y="1671"/>
                  </a:lnTo>
                  <a:lnTo>
                    <a:pt x="275" y="1671"/>
                  </a:lnTo>
                  <a:lnTo>
                    <a:pt x="272" y="1671"/>
                  </a:lnTo>
                  <a:lnTo>
                    <a:pt x="267" y="1671"/>
                  </a:lnTo>
                  <a:lnTo>
                    <a:pt x="264" y="1671"/>
                  </a:lnTo>
                  <a:lnTo>
                    <a:pt x="260" y="1671"/>
                  </a:lnTo>
                  <a:lnTo>
                    <a:pt x="257" y="1671"/>
                  </a:lnTo>
                  <a:lnTo>
                    <a:pt x="255" y="1672"/>
                  </a:lnTo>
                  <a:lnTo>
                    <a:pt x="255" y="1747"/>
                  </a:lnTo>
                  <a:lnTo>
                    <a:pt x="257" y="1747"/>
                  </a:lnTo>
                  <a:lnTo>
                    <a:pt x="260" y="1747"/>
                  </a:lnTo>
                  <a:lnTo>
                    <a:pt x="264" y="1747"/>
                  </a:lnTo>
                  <a:lnTo>
                    <a:pt x="268" y="1747"/>
                  </a:lnTo>
                  <a:lnTo>
                    <a:pt x="272" y="1747"/>
                  </a:lnTo>
                  <a:lnTo>
                    <a:pt x="276" y="1748"/>
                  </a:lnTo>
                  <a:lnTo>
                    <a:pt x="279" y="1748"/>
                  </a:lnTo>
                  <a:lnTo>
                    <a:pt x="281" y="1748"/>
                  </a:lnTo>
                  <a:lnTo>
                    <a:pt x="292" y="1747"/>
                  </a:lnTo>
                  <a:lnTo>
                    <a:pt x="303" y="1746"/>
                  </a:lnTo>
                  <a:lnTo>
                    <a:pt x="309" y="1742"/>
                  </a:lnTo>
                  <a:lnTo>
                    <a:pt x="316" y="1738"/>
                  </a:lnTo>
                  <a:lnTo>
                    <a:pt x="321" y="1733"/>
                  </a:lnTo>
                  <a:lnTo>
                    <a:pt x="323" y="1727"/>
                  </a:lnTo>
                  <a:lnTo>
                    <a:pt x="325" y="1719"/>
                  </a:lnTo>
                  <a:lnTo>
                    <a:pt x="326" y="1710"/>
                  </a:lnTo>
                  <a:lnTo>
                    <a:pt x="326" y="1707"/>
                  </a:lnTo>
                  <a:close/>
                  <a:moveTo>
                    <a:pt x="185" y="1866"/>
                  </a:moveTo>
                  <a:lnTo>
                    <a:pt x="185" y="1869"/>
                  </a:lnTo>
                  <a:lnTo>
                    <a:pt x="184" y="1870"/>
                  </a:lnTo>
                  <a:lnTo>
                    <a:pt x="182" y="1871"/>
                  </a:lnTo>
                  <a:lnTo>
                    <a:pt x="179" y="1871"/>
                  </a:lnTo>
                  <a:lnTo>
                    <a:pt x="149" y="1871"/>
                  </a:lnTo>
                  <a:lnTo>
                    <a:pt x="146" y="1871"/>
                  </a:lnTo>
                  <a:lnTo>
                    <a:pt x="145" y="1870"/>
                  </a:lnTo>
                  <a:lnTo>
                    <a:pt x="143" y="1869"/>
                  </a:lnTo>
                  <a:lnTo>
                    <a:pt x="143" y="1866"/>
                  </a:lnTo>
                  <a:lnTo>
                    <a:pt x="129" y="1806"/>
                  </a:lnTo>
                  <a:lnTo>
                    <a:pt x="60" y="1806"/>
                  </a:lnTo>
                  <a:lnTo>
                    <a:pt x="46" y="1866"/>
                  </a:lnTo>
                  <a:lnTo>
                    <a:pt x="46" y="1869"/>
                  </a:lnTo>
                  <a:lnTo>
                    <a:pt x="45" y="1870"/>
                  </a:lnTo>
                  <a:lnTo>
                    <a:pt x="43" y="1871"/>
                  </a:lnTo>
                  <a:lnTo>
                    <a:pt x="40" y="1871"/>
                  </a:lnTo>
                  <a:lnTo>
                    <a:pt x="10" y="1871"/>
                  </a:lnTo>
                  <a:lnTo>
                    <a:pt x="7" y="1871"/>
                  </a:lnTo>
                  <a:lnTo>
                    <a:pt x="5" y="1870"/>
                  </a:lnTo>
                  <a:lnTo>
                    <a:pt x="4" y="1869"/>
                  </a:lnTo>
                  <a:lnTo>
                    <a:pt x="4" y="1866"/>
                  </a:lnTo>
                  <a:lnTo>
                    <a:pt x="4" y="1865"/>
                  </a:lnTo>
                  <a:lnTo>
                    <a:pt x="4" y="1865"/>
                  </a:lnTo>
                  <a:lnTo>
                    <a:pt x="4" y="1865"/>
                  </a:lnTo>
                  <a:lnTo>
                    <a:pt x="4" y="1864"/>
                  </a:lnTo>
                  <a:lnTo>
                    <a:pt x="53" y="1666"/>
                  </a:lnTo>
                  <a:lnTo>
                    <a:pt x="56" y="1656"/>
                  </a:lnTo>
                  <a:lnTo>
                    <a:pt x="61" y="1649"/>
                  </a:lnTo>
                  <a:lnTo>
                    <a:pt x="67" y="1644"/>
                  </a:lnTo>
                  <a:lnTo>
                    <a:pt x="72" y="1639"/>
                  </a:lnTo>
                  <a:lnTo>
                    <a:pt x="78" y="1637"/>
                  </a:lnTo>
                  <a:lnTo>
                    <a:pt x="84" y="1635"/>
                  </a:lnTo>
                  <a:lnTo>
                    <a:pt x="89" y="1635"/>
                  </a:lnTo>
                  <a:lnTo>
                    <a:pt x="95" y="1633"/>
                  </a:lnTo>
                  <a:lnTo>
                    <a:pt x="100" y="1635"/>
                  </a:lnTo>
                  <a:lnTo>
                    <a:pt x="105" y="1635"/>
                  </a:lnTo>
                  <a:lnTo>
                    <a:pt x="111" y="1637"/>
                  </a:lnTo>
                  <a:lnTo>
                    <a:pt x="118" y="1639"/>
                  </a:lnTo>
                  <a:lnTo>
                    <a:pt x="124" y="1644"/>
                  </a:lnTo>
                  <a:lnTo>
                    <a:pt x="128" y="1649"/>
                  </a:lnTo>
                  <a:lnTo>
                    <a:pt x="133" y="1656"/>
                  </a:lnTo>
                  <a:lnTo>
                    <a:pt x="136" y="1666"/>
                  </a:lnTo>
                  <a:lnTo>
                    <a:pt x="185" y="1864"/>
                  </a:lnTo>
                  <a:lnTo>
                    <a:pt x="185" y="1865"/>
                  </a:lnTo>
                  <a:lnTo>
                    <a:pt x="185" y="1865"/>
                  </a:lnTo>
                  <a:lnTo>
                    <a:pt x="185" y="1865"/>
                  </a:lnTo>
                  <a:lnTo>
                    <a:pt x="185" y="1866"/>
                  </a:lnTo>
                  <a:close/>
                  <a:moveTo>
                    <a:pt x="100" y="1677"/>
                  </a:moveTo>
                  <a:lnTo>
                    <a:pt x="100" y="1677"/>
                  </a:lnTo>
                  <a:lnTo>
                    <a:pt x="98" y="1673"/>
                  </a:lnTo>
                  <a:lnTo>
                    <a:pt x="97" y="1672"/>
                  </a:lnTo>
                  <a:lnTo>
                    <a:pt x="96" y="1671"/>
                  </a:lnTo>
                  <a:lnTo>
                    <a:pt x="95" y="1671"/>
                  </a:lnTo>
                  <a:lnTo>
                    <a:pt x="93" y="1671"/>
                  </a:lnTo>
                  <a:lnTo>
                    <a:pt x="92" y="1672"/>
                  </a:lnTo>
                  <a:lnTo>
                    <a:pt x="90" y="1673"/>
                  </a:lnTo>
                  <a:lnTo>
                    <a:pt x="89" y="1677"/>
                  </a:lnTo>
                  <a:lnTo>
                    <a:pt x="69" y="1770"/>
                  </a:lnTo>
                  <a:lnTo>
                    <a:pt x="121" y="1770"/>
                  </a:lnTo>
                  <a:lnTo>
                    <a:pt x="100" y="1677"/>
                  </a:lnTo>
                  <a:close/>
                  <a:moveTo>
                    <a:pt x="1047" y="103"/>
                  </a:moveTo>
                  <a:lnTo>
                    <a:pt x="1041" y="94"/>
                  </a:lnTo>
                  <a:lnTo>
                    <a:pt x="1036" y="85"/>
                  </a:lnTo>
                  <a:lnTo>
                    <a:pt x="1029" y="76"/>
                  </a:lnTo>
                  <a:lnTo>
                    <a:pt x="1022" y="68"/>
                  </a:lnTo>
                  <a:lnTo>
                    <a:pt x="1015" y="61"/>
                  </a:lnTo>
                  <a:lnTo>
                    <a:pt x="1007" y="54"/>
                  </a:lnTo>
                  <a:lnTo>
                    <a:pt x="999" y="47"/>
                  </a:lnTo>
                  <a:lnTo>
                    <a:pt x="991" y="42"/>
                  </a:lnTo>
                  <a:lnTo>
                    <a:pt x="973" y="30"/>
                  </a:lnTo>
                  <a:lnTo>
                    <a:pt x="954" y="21"/>
                  </a:lnTo>
                  <a:lnTo>
                    <a:pt x="932" y="14"/>
                  </a:lnTo>
                  <a:lnTo>
                    <a:pt x="910" y="9"/>
                  </a:lnTo>
                  <a:lnTo>
                    <a:pt x="886" y="4"/>
                  </a:lnTo>
                  <a:lnTo>
                    <a:pt x="863" y="2"/>
                  </a:lnTo>
                  <a:lnTo>
                    <a:pt x="840" y="0"/>
                  </a:lnTo>
                  <a:lnTo>
                    <a:pt x="814" y="0"/>
                  </a:lnTo>
                  <a:lnTo>
                    <a:pt x="789" y="0"/>
                  </a:lnTo>
                  <a:lnTo>
                    <a:pt x="765" y="0"/>
                  </a:lnTo>
                  <a:lnTo>
                    <a:pt x="744" y="1"/>
                  </a:lnTo>
                  <a:lnTo>
                    <a:pt x="723" y="3"/>
                  </a:lnTo>
                  <a:lnTo>
                    <a:pt x="700" y="4"/>
                  </a:lnTo>
                  <a:lnTo>
                    <a:pt x="680" y="6"/>
                  </a:lnTo>
                  <a:lnTo>
                    <a:pt x="663" y="8"/>
                  </a:lnTo>
                  <a:lnTo>
                    <a:pt x="647" y="10"/>
                  </a:lnTo>
                  <a:lnTo>
                    <a:pt x="639" y="11"/>
                  </a:lnTo>
                  <a:lnTo>
                    <a:pt x="633" y="13"/>
                  </a:lnTo>
                  <a:lnTo>
                    <a:pt x="627" y="16"/>
                  </a:lnTo>
                  <a:lnTo>
                    <a:pt x="623" y="19"/>
                  </a:lnTo>
                  <a:lnTo>
                    <a:pt x="618" y="22"/>
                  </a:lnTo>
                  <a:lnTo>
                    <a:pt x="615" y="28"/>
                  </a:lnTo>
                  <a:lnTo>
                    <a:pt x="614" y="35"/>
                  </a:lnTo>
                  <a:lnTo>
                    <a:pt x="613" y="42"/>
                  </a:lnTo>
                  <a:lnTo>
                    <a:pt x="613" y="581"/>
                  </a:lnTo>
                  <a:lnTo>
                    <a:pt x="613" y="586"/>
                  </a:lnTo>
                  <a:lnTo>
                    <a:pt x="615" y="590"/>
                  </a:lnTo>
                  <a:lnTo>
                    <a:pt x="617" y="595"/>
                  </a:lnTo>
                  <a:lnTo>
                    <a:pt x="619" y="598"/>
                  </a:lnTo>
                  <a:lnTo>
                    <a:pt x="624" y="602"/>
                  </a:lnTo>
                  <a:lnTo>
                    <a:pt x="627" y="604"/>
                  </a:lnTo>
                  <a:lnTo>
                    <a:pt x="632" y="605"/>
                  </a:lnTo>
                  <a:lnTo>
                    <a:pt x="637" y="605"/>
                  </a:lnTo>
                  <a:lnTo>
                    <a:pt x="722" y="605"/>
                  </a:lnTo>
                  <a:lnTo>
                    <a:pt x="728" y="605"/>
                  </a:lnTo>
                  <a:lnTo>
                    <a:pt x="731" y="603"/>
                  </a:lnTo>
                  <a:lnTo>
                    <a:pt x="736" y="602"/>
                  </a:lnTo>
                  <a:lnTo>
                    <a:pt x="739" y="598"/>
                  </a:lnTo>
                  <a:lnTo>
                    <a:pt x="743" y="595"/>
                  </a:lnTo>
                  <a:lnTo>
                    <a:pt x="744" y="590"/>
                  </a:lnTo>
                  <a:lnTo>
                    <a:pt x="746" y="586"/>
                  </a:lnTo>
                  <a:lnTo>
                    <a:pt x="746" y="581"/>
                  </a:lnTo>
                  <a:lnTo>
                    <a:pt x="746" y="403"/>
                  </a:lnTo>
                  <a:lnTo>
                    <a:pt x="756" y="403"/>
                  </a:lnTo>
                  <a:lnTo>
                    <a:pt x="778" y="404"/>
                  </a:lnTo>
                  <a:lnTo>
                    <a:pt x="801" y="405"/>
                  </a:lnTo>
                  <a:lnTo>
                    <a:pt x="814" y="405"/>
                  </a:lnTo>
                  <a:lnTo>
                    <a:pt x="838" y="405"/>
                  </a:lnTo>
                  <a:lnTo>
                    <a:pt x="862" y="403"/>
                  </a:lnTo>
                  <a:lnTo>
                    <a:pt x="886" y="401"/>
                  </a:lnTo>
                  <a:lnTo>
                    <a:pt x="910" y="396"/>
                  </a:lnTo>
                  <a:lnTo>
                    <a:pt x="932" y="391"/>
                  </a:lnTo>
                  <a:lnTo>
                    <a:pt x="952" y="383"/>
                  </a:lnTo>
                  <a:lnTo>
                    <a:pt x="973" y="373"/>
                  </a:lnTo>
                  <a:lnTo>
                    <a:pt x="990" y="362"/>
                  </a:lnTo>
                  <a:lnTo>
                    <a:pt x="999" y="356"/>
                  </a:lnTo>
                  <a:lnTo>
                    <a:pt x="1007" y="350"/>
                  </a:lnTo>
                  <a:lnTo>
                    <a:pt x="1015" y="343"/>
                  </a:lnTo>
                  <a:lnTo>
                    <a:pt x="1022" y="336"/>
                  </a:lnTo>
                  <a:lnTo>
                    <a:pt x="1029" y="328"/>
                  </a:lnTo>
                  <a:lnTo>
                    <a:pt x="1036" y="319"/>
                  </a:lnTo>
                  <a:lnTo>
                    <a:pt x="1041" y="310"/>
                  </a:lnTo>
                  <a:lnTo>
                    <a:pt x="1047" y="301"/>
                  </a:lnTo>
                  <a:lnTo>
                    <a:pt x="1053" y="289"/>
                  </a:lnTo>
                  <a:lnTo>
                    <a:pt x="1057" y="277"/>
                  </a:lnTo>
                  <a:lnTo>
                    <a:pt x="1061" y="266"/>
                  </a:lnTo>
                  <a:lnTo>
                    <a:pt x="1064" y="253"/>
                  </a:lnTo>
                  <a:lnTo>
                    <a:pt x="1066" y="241"/>
                  </a:lnTo>
                  <a:lnTo>
                    <a:pt x="1069" y="227"/>
                  </a:lnTo>
                  <a:lnTo>
                    <a:pt x="1070" y="214"/>
                  </a:lnTo>
                  <a:lnTo>
                    <a:pt x="1070" y="201"/>
                  </a:lnTo>
                  <a:lnTo>
                    <a:pt x="1070" y="188"/>
                  </a:lnTo>
                  <a:lnTo>
                    <a:pt x="1069" y="175"/>
                  </a:lnTo>
                  <a:lnTo>
                    <a:pt x="1066" y="162"/>
                  </a:lnTo>
                  <a:lnTo>
                    <a:pt x="1064" y="150"/>
                  </a:lnTo>
                  <a:lnTo>
                    <a:pt x="1061" y="137"/>
                  </a:lnTo>
                  <a:lnTo>
                    <a:pt x="1057" y="126"/>
                  </a:lnTo>
                  <a:lnTo>
                    <a:pt x="1053" y="114"/>
                  </a:lnTo>
                  <a:lnTo>
                    <a:pt x="1047" y="103"/>
                  </a:lnTo>
                  <a:close/>
                  <a:moveTo>
                    <a:pt x="746" y="112"/>
                  </a:moveTo>
                  <a:lnTo>
                    <a:pt x="746" y="112"/>
                  </a:lnTo>
                  <a:lnTo>
                    <a:pt x="756" y="111"/>
                  </a:lnTo>
                  <a:lnTo>
                    <a:pt x="779" y="111"/>
                  </a:lnTo>
                  <a:lnTo>
                    <a:pt x="802" y="110"/>
                  </a:lnTo>
                  <a:lnTo>
                    <a:pt x="814" y="109"/>
                  </a:lnTo>
                  <a:lnTo>
                    <a:pt x="829" y="110"/>
                  </a:lnTo>
                  <a:lnTo>
                    <a:pt x="843" y="110"/>
                  </a:lnTo>
                  <a:lnTo>
                    <a:pt x="857" y="112"/>
                  </a:lnTo>
                  <a:lnTo>
                    <a:pt x="868" y="114"/>
                  </a:lnTo>
                  <a:lnTo>
                    <a:pt x="879" y="117"/>
                  </a:lnTo>
                  <a:lnTo>
                    <a:pt x="889" y="121"/>
                  </a:lnTo>
                  <a:lnTo>
                    <a:pt x="898" y="125"/>
                  </a:lnTo>
                  <a:lnTo>
                    <a:pt x="906" y="130"/>
                  </a:lnTo>
                  <a:lnTo>
                    <a:pt x="914" y="136"/>
                  </a:lnTo>
                  <a:lnTo>
                    <a:pt x="920" y="144"/>
                  </a:lnTo>
                  <a:lnTo>
                    <a:pt x="926" y="152"/>
                  </a:lnTo>
                  <a:lnTo>
                    <a:pt x="931" y="161"/>
                  </a:lnTo>
                  <a:lnTo>
                    <a:pt x="934" y="170"/>
                  </a:lnTo>
                  <a:lnTo>
                    <a:pt x="936" y="180"/>
                  </a:lnTo>
                  <a:lnTo>
                    <a:pt x="938" y="191"/>
                  </a:lnTo>
                  <a:lnTo>
                    <a:pt x="939" y="201"/>
                  </a:lnTo>
                  <a:lnTo>
                    <a:pt x="938" y="212"/>
                  </a:lnTo>
                  <a:lnTo>
                    <a:pt x="936" y="222"/>
                  </a:lnTo>
                  <a:lnTo>
                    <a:pt x="934" y="233"/>
                  </a:lnTo>
                  <a:lnTo>
                    <a:pt x="931" y="242"/>
                  </a:lnTo>
                  <a:lnTo>
                    <a:pt x="926" y="251"/>
                  </a:lnTo>
                  <a:lnTo>
                    <a:pt x="920" y="260"/>
                  </a:lnTo>
                  <a:lnTo>
                    <a:pt x="915" y="268"/>
                  </a:lnTo>
                  <a:lnTo>
                    <a:pt x="908" y="275"/>
                  </a:lnTo>
                  <a:lnTo>
                    <a:pt x="900" y="279"/>
                  </a:lnTo>
                  <a:lnTo>
                    <a:pt x="892" y="284"/>
                  </a:lnTo>
                  <a:lnTo>
                    <a:pt x="882" y="288"/>
                  </a:lnTo>
                  <a:lnTo>
                    <a:pt x="871" y="292"/>
                  </a:lnTo>
                  <a:lnTo>
                    <a:pt x="859" y="294"/>
                  </a:lnTo>
                  <a:lnTo>
                    <a:pt x="845" y="295"/>
                  </a:lnTo>
                  <a:lnTo>
                    <a:pt x="830" y="296"/>
                  </a:lnTo>
                  <a:lnTo>
                    <a:pt x="814" y="297"/>
                  </a:lnTo>
                  <a:lnTo>
                    <a:pt x="802" y="296"/>
                  </a:lnTo>
                  <a:lnTo>
                    <a:pt x="779" y="296"/>
                  </a:lnTo>
                  <a:lnTo>
                    <a:pt x="756" y="295"/>
                  </a:lnTo>
                  <a:lnTo>
                    <a:pt x="746" y="294"/>
                  </a:lnTo>
                  <a:lnTo>
                    <a:pt x="746" y="112"/>
                  </a:lnTo>
                  <a:close/>
                  <a:moveTo>
                    <a:pt x="2795" y="19"/>
                  </a:moveTo>
                  <a:lnTo>
                    <a:pt x="2789" y="16"/>
                  </a:lnTo>
                  <a:lnTo>
                    <a:pt x="2782" y="12"/>
                  </a:lnTo>
                  <a:lnTo>
                    <a:pt x="2777" y="11"/>
                  </a:lnTo>
                  <a:lnTo>
                    <a:pt x="2771" y="10"/>
                  </a:lnTo>
                  <a:lnTo>
                    <a:pt x="2753" y="8"/>
                  </a:lnTo>
                  <a:lnTo>
                    <a:pt x="2733" y="5"/>
                  </a:lnTo>
                  <a:lnTo>
                    <a:pt x="2714" y="4"/>
                  </a:lnTo>
                  <a:lnTo>
                    <a:pt x="2693" y="3"/>
                  </a:lnTo>
                  <a:lnTo>
                    <a:pt x="2669" y="1"/>
                  </a:lnTo>
                  <a:lnTo>
                    <a:pt x="2645" y="0"/>
                  </a:lnTo>
                  <a:lnTo>
                    <a:pt x="2622" y="0"/>
                  </a:lnTo>
                  <a:lnTo>
                    <a:pt x="2598" y="0"/>
                  </a:lnTo>
                  <a:lnTo>
                    <a:pt x="2575" y="1"/>
                  </a:lnTo>
                  <a:lnTo>
                    <a:pt x="2552" y="2"/>
                  </a:lnTo>
                  <a:lnTo>
                    <a:pt x="2529" y="5"/>
                  </a:lnTo>
                  <a:lnTo>
                    <a:pt x="2508" y="9"/>
                  </a:lnTo>
                  <a:lnTo>
                    <a:pt x="2485" y="14"/>
                  </a:lnTo>
                  <a:lnTo>
                    <a:pt x="2464" y="22"/>
                  </a:lnTo>
                  <a:lnTo>
                    <a:pt x="2445" y="30"/>
                  </a:lnTo>
                  <a:lnTo>
                    <a:pt x="2427" y="41"/>
                  </a:lnTo>
                  <a:lnTo>
                    <a:pt x="2419" y="46"/>
                  </a:lnTo>
                  <a:lnTo>
                    <a:pt x="2411" y="53"/>
                  </a:lnTo>
                  <a:lnTo>
                    <a:pt x="2403" y="60"/>
                  </a:lnTo>
                  <a:lnTo>
                    <a:pt x="2396" y="67"/>
                  </a:lnTo>
                  <a:lnTo>
                    <a:pt x="2389" y="75"/>
                  </a:lnTo>
                  <a:lnTo>
                    <a:pt x="2382" y="84"/>
                  </a:lnTo>
                  <a:lnTo>
                    <a:pt x="2376" y="92"/>
                  </a:lnTo>
                  <a:lnTo>
                    <a:pt x="2371" y="101"/>
                  </a:lnTo>
                  <a:lnTo>
                    <a:pt x="2365" y="112"/>
                  </a:lnTo>
                  <a:lnTo>
                    <a:pt x="2360" y="124"/>
                  </a:lnTo>
                  <a:lnTo>
                    <a:pt x="2356" y="136"/>
                  </a:lnTo>
                  <a:lnTo>
                    <a:pt x="2352" y="150"/>
                  </a:lnTo>
                  <a:lnTo>
                    <a:pt x="2350" y="163"/>
                  </a:lnTo>
                  <a:lnTo>
                    <a:pt x="2348" y="177"/>
                  </a:lnTo>
                  <a:lnTo>
                    <a:pt x="2347" y="191"/>
                  </a:lnTo>
                  <a:lnTo>
                    <a:pt x="2347" y="205"/>
                  </a:lnTo>
                  <a:lnTo>
                    <a:pt x="2348" y="219"/>
                  </a:lnTo>
                  <a:lnTo>
                    <a:pt x="2350" y="234"/>
                  </a:lnTo>
                  <a:lnTo>
                    <a:pt x="2352" y="247"/>
                  </a:lnTo>
                  <a:lnTo>
                    <a:pt x="2357" y="261"/>
                  </a:lnTo>
                  <a:lnTo>
                    <a:pt x="2362" y="275"/>
                  </a:lnTo>
                  <a:lnTo>
                    <a:pt x="2367" y="288"/>
                  </a:lnTo>
                  <a:lnTo>
                    <a:pt x="2374" y="301"/>
                  </a:lnTo>
                  <a:lnTo>
                    <a:pt x="2382" y="313"/>
                  </a:lnTo>
                  <a:lnTo>
                    <a:pt x="2390" y="322"/>
                  </a:lnTo>
                  <a:lnTo>
                    <a:pt x="2399" y="331"/>
                  </a:lnTo>
                  <a:lnTo>
                    <a:pt x="2408" y="339"/>
                  </a:lnTo>
                  <a:lnTo>
                    <a:pt x="2417" y="347"/>
                  </a:lnTo>
                  <a:lnTo>
                    <a:pt x="2428" y="355"/>
                  </a:lnTo>
                  <a:lnTo>
                    <a:pt x="2438" y="361"/>
                  </a:lnTo>
                  <a:lnTo>
                    <a:pt x="2449" y="368"/>
                  </a:lnTo>
                  <a:lnTo>
                    <a:pt x="2462" y="372"/>
                  </a:lnTo>
                  <a:lnTo>
                    <a:pt x="2333" y="577"/>
                  </a:lnTo>
                  <a:lnTo>
                    <a:pt x="2331" y="581"/>
                  </a:lnTo>
                  <a:lnTo>
                    <a:pt x="2330" y="588"/>
                  </a:lnTo>
                  <a:lnTo>
                    <a:pt x="2330" y="592"/>
                  </a:lnTo>
                  <a:lnTo>
                    <a:pt x="2331" y="595"/>
                  </a:lnTo>
                  <a:lnTo>
                    <a:pt x="2333" y="598"/>
                  </a:lnTo>
                  <a:lnTo>
                    <a:pt x="2335" y="601"/>
                  </a:lnTo>
                  <a:lnTo>
                    <a:pt x="2338" y="603"/>
                  </a:lnTo>
                  <a:lnTo>
                    <a:pt x="2341" y="604"/>
                  </a:lnTo>
                  <a:lnTo>
                    <a:pt x="2344" y="605"/>
                  </a:lnTo>
                  <a:lnTo>
                    <a:pt x="2348" y="605"/>
                  </a:lnTo>
                  <a:lnTo>
                    <a:pt x="2452" y="605"/>
                  </a:lnTo>
                  <a:lnTo>
                    <a:pt x="2456" y="605"/>
                  </a:lnTo>
                  <a:lnTo>
                    <a:pt x="2461" y="603"/>
                  </a:lnTo>
                  <a:lnTo>
                    <a:pt x="2465" y="601"/>
                  </a:lnTo>
                  <a:lnTo>
                    <a:pt x="2469" y="597"/>
                  </a:lnTo>
                  <a:lnTo>
                    <a:pt x="2471" y="592"/>
                  </a:lnTo>
                  <a:lnTo>
                    <a:pt x="2474" y="587"/>
                  </a:lnTo>
                  <a:lnTo>
                    <a:pt x="2595" y="397"/>
                  </a:lnTo>
                  <a:lnTo>
                    <a:pt x="2598" y="397"/>
                  </a:lnTo>
                  <a:lnTo>
                    <a:pt x="2606" y="398"/>
                  </a:lnTo>
                  <a:lnTo>
                    <a:pt x="2618" y="398"/>
                  </a:lnTo>
                  <a:lnTo>
                    <a:pt x="2632" y="398"/>
                  </a:lnTo>
                  <a:lnTo>
                    <a:pt x="2647" y="397"/>
                  </a:lnTo>
                  <a:lnTo>
                    <a:pt x="2659" y="396"/>
                  </a:lnTo>
                  <a:lnTo>
                    <a:pt x="2667" y="395"/>
                  </a:lnTo>
                  <a:lnTo>
                    <a:pt x="2671" y="395"/>
                  </a:lnTo>
                  <a:lnTo>
                    <a:pt x="2671" y="581"/>
                  </a:lnTo>
                  <a:lnTo>
                    <a:pt x="2672" y="586"/>
                  </a:lnTo>
                  <a:lnTo>
                    <a:pt x="2673" y="590"/>
                  </a:lnTo>
                  <a:lnTo>
                    <a:pt x="2675" y="594"/>
                  </a:lnTo>
                  <a:lnTo>
                    <a:pt x="2677" y="597"/>
                  </a:lnTo>
                  <a:lnTo>
                    <a:pt x="2681" y="601"/>
                  </a:lnTo>
                  <a:lnTo>
                    <a:pt x="2685" y="603"/>
                  </a:lnTo>
                  <a:lnTo>
                    <a:pt x="2690" y="605"/>
                  </a:lnTo>
                  <a:lnTo>
                    <a:pt x="2695" y="605"/>
                  </a:lnTo>
                  <a:lnTo>
                    <a:pt x="2780" y="605"/>
                  </a:lnTo>
                  <a:lnTo>
                    <a:pt x="2785" y="605"/>
                  </a:lnTo>
                  <a:lnTo>
                    <a:pt x="2789" y="603"/>
                  </a:lnTo>
                  <a:lnTo>
                    <a:pt x="2794" y="601"/>
                  </a:lnTo>
                  <a:lnTo>
                    <a:pt x="2797" y="598"/>
                  </a:lnTo>
                  <a:lnTo>
                    <a:pt x="2801" y="594"/>
                  </a:lnTo>
                  <a:lnTo>
                    <a:pt x="2803" y="590"/>
                  </a:lnTo>
                  <a:lnTo>
                    <a:pt x="2804" y="586"/>
                  </a:lnTo>
                  <a:lnTo>
                    <a:pt x="2805" y="581"/>
                  </a:lnTo>
                  <a:lnTo>
                    <a:pt x="2805" y="43"/>
                  </a:lnTo>
                  <a:lnTo>
                    <a:pt x="2804" y="35"/>
                  </a:lnTo>
                  <a:lnTo>
                    <a:pt x="2802" y="28"/>
                  </a:lnTo>
                  <a:lnTo>
                    <a:pt x="2798" y="22"/>
                  </a:lnTo>
                  <a:lnTo>
                    <a:pt x="2795" y="19"/>
                  </a:lnTo>
                  <a:close/>
                  <a:moveTo>
                    <a:pt x="2671" y="114"/>
                  </a:moveTo>
                  <a:lnTo>
                    <a:pt x="2671" y="114"/>
                  </a:lnTo>
                  <a:lnTo>
                    <a:pt x="2671" y="287"/>
                  </a:lnTo>
                  <a:lnTo>
                    <a:pt x="2665" y="288"/>
                  </a:lnTo>
                  <a:lnTo>
                    <a:pt x="2648" y="289"/>
                  </a:lnTo>
                  <a:lnTo>
                    <a:pt x="2624" y="292"/>
                  </a:lnTo>
                  <a:lnTo>
                    <a:pt x="2594" y="291"/>
                  </a:lnTo>
                  <a:lnTo>
                    <a:pt x="2565" y="288"/>
                  </a:lnTo>
                  <a:lnTo>
                    <a:pt x="2543" y="285"/>
                  </a:lnTo>
                  <a:lnTo>
                    <a:pt x="2534" y="281"/>
                  </a:lnTo>
                  <a:lnTo>
                    <a:pt x="2525" y="278"/>
                  </a:lnTo>
                  <a:lnTo>
                    <a:pt x="2518" y="275"/>
                  </a:lnTo>
                  <a:lnTo>
                    <a:pt x="2511" y="270"/>
                  </a:lnTo>
                  <a:lnTo>
                    <a:pt x="2503" y="264"/>
                  </a:lnTo>
                  <a:lnTo>
                    <a:pt x="2497" y="258"/>
                  </a:lnTo>
                  <a:lnTo>
                    <a:pt x="2493" y="250"/>
                  </a:lnTo>
                  <a:lnTo>
                    <a:pt x="2488" y="241"/>
                  </a:lnTo>
                  <a:lnTo>
                    <a:pt x="2486" y="231"/>
                  </a:lnTo>
                  <a:lnTo>
                    <a:pt x="2484" y="221"/>
                  </a:lnTo>
                  <a:lnTo>
                    <a:pt x="2482" y="211"/>
                  </a:lnTo>
                  <a:lnTo>
                    <a:pt x="2481" y="201"/>
                  </a:lnTo>
                  <a:lnTo>
                    <a:pt x="2482" y="189"/>
                  </a:lnTo>
                  <a:lnTo>
                    <a:pt x="2484" y="179"/>
                  </a:lnTo>
                  <a:lnTo>
                    <a:pt x="2486" y="170"/>
                  </a:lnTo>
                  <a:lnTo>
                    <a:pt x="2489" y="160"/>
                  </a:lnTo>
                  <a:lnTo>
                    <a:pt x="2494" y="152"/>
                  </a:lnTo>
                  <a:lnTo>
                    <a:pt x="2498" y="144"/>
                  </a:lnTo>
                  <a:lnTo>
                    <a:pt x="2504" y="137"/>
                  </a:lnTo>
                  <a:lnTo>
                    <a:pt x="2511" y="131"/>
                  </a:lnTo>
                  <a:lnTo>
                    <a:pt x="2520" y="127"/>
                  </a:lnTo>
                  <a:lnTo>
                    <a:pt x="2528" y="124"/>
                  </a:lnTo>
                  <a:lnTo>
                    <a:pt x="2538" y="120"/>
                  </a:lnTo>
                  <a:lnTo>
                    <a:pt x="2550" y="117"/>
                  </a:lnTo>
                  <a:lnTo>
                    <a:pt x="2561" y="114"/>
                  </a:lnTo>
                  <a:lnTo>
                    <a:pt x="2575" y="113"/>
                  </a:lnTo>
                  <a:lnTo>
                    <a:pt x="2588" y="112"/>
                  </a:lnTo>
                  <a:lnTo>
                    <a:pt x="2603" y="112"/>
                  </a:lnTo>
                  <a:lnTo>
                    <a:pt x="2634" y="112"/>
                  </a:lnTo>
                  <a:lnTo>
                    <a:pt x="2656" y="113"/>
                  </a:lnTo>
                  <a:lnTo>
                    <a:pt x="2667" y="114"/>
                  </a:lnTo>
                  <a:lnTo>
                    <a:pt x="2671" y="114"/>
                  </a:lnTo>
                  <a:close/>
                  <a:moveTo>
                    <a:pt x="2219" y="18"/>
                  </a:moveTo>
                  <a:lnTo>
                    <a:pt x="2213" y="12"/>
                  </a:lnTo>
                  <a:lnTo>
                    <a:pt x="2207" y="9"/>
                  </a:lnTo>
                  <a:lnTo>
                    <a:pt x="2199" y="6"/>
                  </a:lnTo>
                  <a:lnTo>
                    <a:pt x="2189" y="6"/>
                  </a:lnTo>
                  <a:lnTo>
                    <a:pt x="2120" y="6"/>
                  </a:lnTo>
                  <a:lnTo>
                    <a:pt x="2112" y="6"/>
                  </a:lnTo>
                  <a:lnTo>
                    <a:pt x="2104" y="9"/>
                  </a:lnTo>
                  <a:lnTo>
                    <a:pt x="2098" y="12"/>
                  </a:lnTo>
                  <a:lnTo>
                    <a:pt x="2093" y="16"/>
                  </a:lnTo>
                  <a:lnTo>
                    <a:pt x="2086" y="24"/>
                  </a:lnTo>
                  <a:lnTo>
                    <a:pt x="2082" y="29"/>
                  </a:lnTo>
                  <a:lnTo>
                    <a:pt x="2077" y="41"/>
                  </a:lnTo>
                  <a:lnTo>
                    <a:pt x="2062" y="70"/>
                  </a:lnTo>
                  <a:lnTo>
                    <a:pt x="2040" y="111"/>
                  </a:lnTo>
                  <a:lnTo>
                    <a:pt x="2016" y="158"/>
                  </a:lnTo>
                  <a:lnTo>
                    <a:pt x="1992" y="205"/>
                  </a:lnTo>
                  <a:lnTo>
                    <a:pt x="1972" y="246"/>
                  </a:lnTo>
                  <a:lnTo>
                    <a:pt x="1957" y="276"/>
                  </a:lnTo>
                  <a:lnTo>
                    <a:pt x="1950" y="287"/>
                  </a:lnTo>
                  <a:lnTo>
                    <a:pt x="1944" y="276"/>
                  </a:lnTo>
                  <a:lnTo>
                    <a:pt x="1929" y="246"/>
                  </a:lnTo>
                  <a:lnTo>
                    <a:pt x="1909" y="205"/>
                  </a:lnTo>
                  <a:lnTo>
                    <a:pt x="1885" y="159"/>
                  </a:lnTo>
                  <a:lnTo>
                    <a:pt x="1860" y="111"/>
                  </a:lnTo>
                  <a:lnTo>
                    <a:pt x="1839" y="70"/>
                  </a:lnTo>
                  <a:lnTo>
                    <a:pt x="1825" y="41"/>
                  </a:lnTo>
                  <a:lnTo>
                    <a:pt x="1819" y="30"/>
                  </a:lnTo>
                  <a:lnTo>
                    <a:pt x="1815" y="24"/>
                  </a:lnTo>
                  <a:lnTo>
                    <a:pt x="1807" y="16"/>
                  </a:lnTo>
                  <a:lnTo>
                    <a:pt x="1803" y="12"/>
                  </a:lnTo>
                  <a:lnTo>
                    <a:pt x="1796" y="9"/>
                  </a:lnTo>
                  <a:lnTo>
                    <a:pt x="1789" y="6"/>
                  </a:lnTo>
                  <a:lnTo>
                    <a:pt x="1781" y="6"/>
                  </a:lnTo>
                  <a:lnTo>
                    <a:pt x="1711" y="6"/>
                  </a:lnTo>
                  <a:lnTo>
                    <a:pt x="1703" y="6"/>
                  </a:lnTo>
                  <a:lnTo>
                    <a:pt x="1695" y="9"/>
                  </a:lnTo>
                  <a:lnTo>
                    <a:pt x="1688" y="12"/>
                  </a:lnTo>
                  <a:lnTo>
                    <a:pt x="1682" y="18"/>
                  </a:lnTo>
                  <a:lnTo>
                    <a:pt x="1676" y="24"/>
                  </a:lnTo>
                  <a:lnTo>
                    <a:pt x="1673" y="30"/>
                  </a:lnTo>
                  <a:lnTo>
                    <a:pt x="1671" y="38"/>
                  </a:lnTo>
                  <a:lnTo>
                    <a:pt x="1670" y="46"/>
                  </a:lnTo>
                  <a:lnTo>
                    <a:pt x="1670" y="586"/>
                  </a:lnTo>
                  <a:lnTo>
                    <a:pt x="1671" y="592"/>
                  </a:lnTo>
                  <a:lnTo>
                    <a:pt x="1672" y="596"/>
                  </a:lnTo>
                  <a:lnTo>
                    <a:pt x="1675" y="600"/>
                  </a:lnTo>
                  <a:lnTo>
                    <a:pt x="1678" y="601"/>
                  </a:lnTo>
                  <a:lnTo>
                    <a:pt x="1684" y="604"/>
                  </a:lnTo>
                  <a:lnTo>
                    <a:pt x="1691" y="605"/>
                  </a:lnTo>
                  <a:lnTo>
                    <a:pt x="1778" y="605"/>
                  </a:lnTo>
                  <a:lnTo>
                    <a:pt x="1782" y="605"/>
                  </a:lnTo>
                  <a:lnTo>
                    <a:pt x="1786" y="603"/>
                  </a:lnTo>
                  <a:lnTo>
                    <a:pt x="1789" y="601"/>
                  </a:lnTo>
                  <a:lnTo>
                    <a:pt x="1793" y="597"/>
                  </a:lnTo>
                  <a:lnTo>
                    <a:pt x="1795" y="594"/>
                  </a:lnTo>
                  <a:lnTo>
                    <a:pt x="1797" y="590"/>
                  </a:lnTo>
                  <a:lnTo>
                    <a:pt x="1798" y="586"/>
                  </a:lnTo>
                  <a:lnTo>
                    <a:pt x="1798" y="581"/>
                  </a:lnTo>
                  <a:lnTo>
                    <a:pt x="1798" y="247"/>
                  </a:lnTo>
                  <a:lnTo>
                    <a:pt x="1801" y="247"/>
                  </a:lnTo>
                  <a:lnTo>
                    <a:pt x="1875" y="385"/>
                  </a:lnTo>
                  <a:lnTo>
                    <a:pt x="1882" y="393"/>
                  </a:lnTo>
                  <a:lnTo>
                    <a:pt x="1888" y="397"/>
                  </a:lnTo>
                  <a:lnTo>
                    <a:pt x="1893" y="400"/>
                  </a:lnTo>
                  <a:lnTo>
                    <a:pt x="1898" y="402"/>
                  </a:lnTo>
                  <a:lnTo>
                    <a:pt x="1903" y="402"/>
                  </a:lnTo>
                  <a:lnTo>
                    <a:pt x="1908" y="403"/>
                  </a:lnTo>
                  <a:lnTo>
                    <a:pt x="1993" y="403"/>
                  </a:lnTo>
                  <a:lnTo>
                    <a:pt x="1999" y="402"/>
                  </a:lnTo>
                  <a:lnTo>
                    <a:pt x="2005" y="401"/>
                  </a:lnTo>
                  <a:lnTo>
                    <a:pt x="2009" y="400"/>
                  </a:lnTo>
                  <a:lnTo>
                    <a:pt x="2013" y="397"/>
                  </a:lnTo>
                  <a:lnTo>
                    <a:pt x="2017" y="395"/>
                  </a:lnTo>
                  <a:lnTo>
                    <a:pt x="2022" y="392"/>
                  </a:lnTo>
                  <a:lnTo>
                    <a:pt x="2025" y="388"/>
                  </a:lnTo>
                  <a:lnTo>
                    <a:pt x="2028" y="385"/>
                  </a:lnTo>
                  <a:lnTo>
                    <a:pt x="2099" y="247"/>
                  </a:lnTo>
                  <a:lnTo>
                    <a:pt x="2103" y="247"/>
                  </a:lnTo>
                  <a:lnTo>
                    <a:pt x="2103" y="581"/>
                  </a:lnTo>
                  <a:lnTo>
                    <a:pt x="2103" y="586"/>
                  </a:lnTo>
                  <a:lnTo>
                    <a:pt x="2104" y="590"/>
                  </a:lnTo>
                  <a:lnTo>
                    <a:pt x="2105" y="594"/>
                  </a:lnTo>
                  <a:lnTo>
                    <a:pt x="2107" y="597"/>
                  </a:lnTo>
                  <a:lnTo>
                    <a:pt x="2111" y="601"/>
                  </a:lnTo>
                  <a:lnTo>
                    <a:pt x="2115" y="603"/>
                  </a:lnTo>
                  <a:lnTo>
                    <a:pt x="2119" y="605"/>
                  </a:lnTo>
                  <a:lnTo>
                    <a:pt x="2123" y="605"/>
                  </a:lnTo>
                  <a:lnTo>
                    <a:pt x="2210" y="605"/>
                  </a:lnTo>
                  <a:lnTo>
                    <a:pt x="2213" y="605"/>
                  </a:lnTo>
                  <a:lnTo>
                    <a:pt x="2217" y="604"/>
                  </a:lnTo>
                  <a:lnTo>
                    <a:pt x="2220" y="603"/>
                  </a:lnTo>
                  <a:lnTo>
                    <a:pt x="2224" y="601"/>
                  </a:lnTo>
                  <a:lnTo>
                    <a:pt x="2227" y="598"/>
                  </a:lnTo>
                  <a:lnTo>
                    <a:pt x="2229" y="595"/>
                  </a:lnTo>
                  <a:lnTo>
                    <a:pt x="2230" y="590"/>
                  </a:lnTo>
                  <a:lnTo>
                    <a:pt x="2232" y="586"/>
                  </a:lnTo>
                  <a:lnTo>
                    <a:pt x="2232" y="46"/>
                  </a:lnTo>
                  <a:lnTo>
                    <a:pt x="2230" y="38"/>
                  </a:lnTo>
                  <a:lnTo>
                    <a:pt x="2228" y="30"/>
                  </a:lnTo>
                  <a:lnTo>
                    <a:pt x="2225" y="24"/>
                  </a:lnTo>
                  <a:lnTo>
                    <a:pt x="2219" y="18"/>
                  </a:lnTo>
                  <a:close/>
                  <a:moveTo>
                    <a:pt x="1300" y="125"/>
                  </a:moveTo>
                  <a:lnTo>
                    <a:pt x="1304" y="122"/>
                  </a:lnTo>
                  <a:lnTo>
                    <a:pt x="1308" y="119"/>
                  </a:lnTo>
                  <a:lnTo>
                    <a:pt x="1313" y="117"/>
                  </a:lnTo>
                  <a:lnTo>
                    <a:pt x="1318" y="116"/>
                  </a:lnTo>
                  <a:lnTo>
                    <a:pt x="1332" y="113"/>
                  </a:lnTo>
                  <a:lnTo>
                    <a:pt x="1347" y="112"/>
                  </a:lnTo>
                  <a:lnTo>
                    <a:pt x="1521" y="112"/>
                  </a:lnTo>
                  <a:lnTo>
                    <a:pt x="1526" y="112"/>
                  </a:lnTo>
                  <a:lnTo>
                    <a:pt x="1530" y="110"/>
                  </a:lnTo>
                  <a:lnTo>
                    <a:pt x="1535" y="108"/>
                  </a:lnTo>
                  <a:lnTo>
                    <a:pt x="1538" y="105"/>
                  </a:lnTo>
                  <a:lnTo>
                    <a:pt x="1542" y="101"/>
                  </a:lnTo>
                  <a:lnTo>
                    <a:pt x="1544" y="97"/>
                  </a:lnTo>
                  <a:lnTo>
                    <a:pt x="1545" y="93"/>
                  </a:lnTo>
                  <a:lnTo>
                    <a:pt x="1545" y="88"/>
                  </a:lnTo>
                  <a:lnTo>
                    <a:pt x="1545" y="36"/>
                  </a:lnTo>
                  <a:lnTo>
                    <a:pt x="1545" y="30"/>
                  </a:lnTo>
                  <a:lnTo>
                    <a:pt x="1544" y="26"/>
                  </a:lnTo>
                  <a:lnTo>
                    <a:pt x="1543" y="21"/>
                  </a:lnTo>
                  <a:lnTo>
                    <a:pt x="1540" y="18"/>
                  </a:lnTo>
                  <a:lnTo>
                    <a:pt x="1538" y="17"/>
                  </a:lnTo>
                  <a:lnTo>
                    <a:pt x="1532" y="13"/>
                  </a:lnTo>
                  <a:lnTo>
                    <a:pt x="1522" y="11"/>
                  </a:lnTo>
                  <a:lnTo>
                    <a:pt x="1516" y="10"/>
                  </a:lnTo>
                  <a:lnTo>
                    <a:pt x="1508" y="9"/>
                  </a:lnTo>
                  <a:lnTo>
                    <a:pt x="1500" y="8"/>
                  </a:lnTo>
                  <a:lnTo>
                    <a:pt x="1486" y="5"/>
                  </a:lnTo>
                  <a:lnTo>
                    <a:pt x="1468" y="4"/>
                  </a:lnTo>
                  <a:lnTo>
                    <a:pt x="1459" y="3"/>
                  </a:lnTo>
                  <a:lnTo>
                    <a:pt x="1448" y="2"/>
                  </a:lnTo>
                  <a:lnTo>
                    <a:pt x="1437" y="1"/>
                  </a:lnTo>
                  <a:lnTo>
                    <a:pt x="1424" y="1"/>
                  </a:lnTo>
                  <a:lnTo>
                    <a:pt x="1410" y="0"/>
                  </a:lnTo>
                  <a:lnTo>
                    <a:pt x="1394" y="0"/>
                  </a:lnTo>
                  <a:lnTo>
                    <a:pt x="1378" y="0"/>
                  </a:lnTo>
                  <a:lnTo>
                    <a:pt x="1359" y="0"/>
                  </a:lnTo>
                  <a:lnTo>
                    <a:pt x="1339" y="0"/>
                  </a:lnTo>
                  <a:lnTo>
                    <a:pt x="1320" y="1"/>
                  </a:lnTo>
                  <a:lnTo>
                    <a:pt x="1300" y="3"/>
                  </a:lnTo>
                  <a:lnTo>
                    <a:pt x="1281" y="6"/>
                  </a:lnTo>
                  <a:lnTo>
                    <a:pt x="1263" y="10"/>
                  </a:lnTo>
                  <a:lnTo>
                    <a:pt x="1245" y="16"/>
                  </a:lnTo>
                  <a:lnTo>
                    <a:pt x="1229" y="24"/>
                  </a:lnTo>
                  <a:lnTo>
                    <a:pt x="1215" y="33"/>
                  </a:lnTo>
                  <a:lnTo>
                    <a:pt x="1208" y="38"/>
                  </a:lnTo>
                  <a:lnTo>
                    <a:pt x="1201" y="44"/>
                  </a:lnTo>
                  <a:lnTo>
                    <a:pt x="1195" y="50"/>
                  </a:lnTo>
                  <a:lnTo>
                    <a:pt x="1190" y="56"/>
                  </a:lnTo>
                  <a:lnTo>
                    <a:pt x="1184" y="63"/>
                  </a:lnTo>
                  <a:lnTo>
                    <a:pt x="1179" y="71"/>
                  </a:lnTo>
                  <a:lnTo>
                    <a:pt x="1175" y="79"/>
                  </a:lnTo>
                  <a:lnTo>
                    <a:pt x="1171" y="87"/>
                  </a:lnTo>
                  <a:lnTo>
                    <a:pt x="1167" y="96"/>
                  </a:lnTo>
                  <a:lnTo>
                    <a:pt x="1163" y="105"/>
                  </a:lnTo>
                  <a:lnTo>
                    <a:pt x="1161" y="116"/>
                  </a:lnTo>
                  <a:lnTo>
                    <a:pt x="1159" y="126"/>
                  </a:lnTo>
                  <a:lnTo>
                    <a:pt x="1156" y="138"/>
                  </a:lnTo>
                  <a:lnTo>
                    <a:pt x="1155" y="150"/>
                  </a:lnTo>
                  <a:lnTo>
                    <a:pt x="1154" y="162"/>
                  </a:lnTo>
                  <a:lnTo>
                    <a:pt x="1154" y="176"/>
                  </a:lnTo>
                  <a:lnTo>
                    <a:pt x="1154" y="435"/>
                  </a:lnTo>
                  <a:lnTo>
                    <a:pt x="1154" y="448"/>
                  </a:lnTo>
                  <a:lnTo>
                    <a:pt x="1155" y="462"/>
                  </a:lnTo>
                  <a:lnTo>
                    <a:pt x="1156" y="473"/>
                  </a:lnTo>
                  <a:lnTo>
                    <a:pt x="1158" y="485"/>
                  </a:lnTo>
                  <a:lnTo>
                    <a:pt x="1160" y="496"/>
                  </a:lnTo>
                  <a:lnTo>
                    <a:pt x="1163" y="505"/>
                  </a:lnTo>
                  <a:lnTo>
                    <a:pt x="1167" y="515"/>
                  </a:lnTo>
                  <a:lnTo>
                    <a:pt x="1170" y="523"/>
                  </a:lnTo>
                  <a:lnTo>
                    <a:pt x="1175" y="533"/>
                  </a:lnTo>
                  <a:lnTo>
                    <a:pt x="1179" y="540"/>
                  </a:lnTo>
                  <a:lnTo>
                    <a:pt x="1184" y="548"/>
                  </a:lnTo>
                  <a:lnTo>
                    <a:pt x="1190" y="555"/>
                  </a:lnTo>
                  <a:lnTo>
                    <a:pt x="1195" y="562"/>
                  </a:lnTo>
                  <a:lnTo>
                    <a:pt x="1201" y="568"/>
                  </a:lnTo>
                  <a:lnTo>
                    <a:pt x="1208" y="573"/>
                  </a:lnTo>
                  <a:lnTo>
                    <a:pt x="1215" y="578"/>
                  </a:lnTo>
                  <a:lnTo>
                    <a:pt x="1229" y="587"/>
                  </a:lnTo>
                  <a:lnTo>
                    <a:pt x="1244" y="595"/>
                  </a:lnTo>
                  <a:lnTo>
                    <a:pt x="1261" y="601"/>
                  </a:lnTo>
                  <a:lnTo>
                    <a:pt x="1281" y="605"/>
                  </a:lnTo>
                  <a:lnTo>
                    <a:pt x="1299" y="608"/>
                  </a:lnTo>
                  <a:lnTo>
                    <a:pt x="1318" y="610"/>
                  </a:lnTo>
                  <a:lnTo>
                    <a:pt x="1338" y="611"/>
                  </a:lnTo>
                  <a:lnTo>
                    <a:pt x="1359" y="612"/>
                  </a:lnTo>
                  <a:lnTo>
                    <a:pt x="1378" y="611"/>
                  </a:lnTo>
                  <a:lnTo>
                    <a:pt x="1395" y="611"/>
                  </a:lnTo>
                  <a:lnTo>
                    <a:pt x="1410" y="611"/>
                  </a:lnTo>
                  <a:lnTo>
                    <a:pt x="1424" y="611"/>
                  </a:lnTo>
                  <a:lnTo>
                    <a:pt x="1436" y="610"/>
                  </a:lnTo>
                  <a:lnTo>
                    <a:pt x="1447" y="610"/>
                  </a:lnTo>
                  <a:lnTo>
                    <a:pt x="1459" y="609"/>
                  </a:lnTo>
                  <a:lnTo>
                    <a:pt x="1468" y="608"/>
                  </a:lnTo>
                  <a:lnTo>
                    <a:pt x="1486" y="606"/>
                  </a:lnTo>
                  <a:lnTo>
                    <a:pt x="1501" y="604"/>
                  </a:lnTo>
                  <a:lnTo>
                    <a:pt x="1520" y="600"/>
                  </a:lnTo>
                  <a:lnTo>
                    <a:pt x="1532" y="597"/>
                  </a:lnTo>
                  <a:lnTo>
                    <a:pt x="1537" y="595"/>
                  </a:lnTo>
                  <a:lnTo>
                    <a:pt x="1540" y="593"/>
                  </a:lnTo>
                  <a:lnTo>
                    <a:pt x="1542" y="590"/>
                  </a:lnTo>
                  <a:lnTo>
                    <a:pt x="1544" y="586"/>
                  </a:lnTo>
                  <a:lnTo>
                    <a:pt x="1545" y="581"/>
                  </a:lnTo>
                  <a:lnTo>
                    <a:pt x="1545" y="576"/>
                  </a:lnTo>
                  <a:lnTo>
                    <a:pt x="1545" y="522"/>
                  </a:lnTo>
                  <a:lnTo>
                    <a:pt x="1545" y="518"/>
                  </a:lnTo>
                  <a:lnTo>
                    <a:pt x="1544" y="514"/>
                  </a:lnTo>
                  <a:lnTo>
                    <a:pt x="1542" y="510"/>
                  </a:lnTo>
                  <a:lnTo>
                    <a:pt x="1538" y="505"/>
                  </a:lnTo>
                  <a:lnTo>
                    <a:pt x="1534" y="503"/>
                  </a:lnTo>
                  <a:lnTo>
                    <a:pt x="1530" y="501"/>
                  </a:lnTo>
                  <a:lnTo>
                    <a:pt x="1526" y="500"/>
                  </a:lnTo>
                  <a:lnTo>
                    <a:pt x="1521" y="498"/>
                  </a:lnTo>
                  <a:lnTo>
                    <a:pt x="1347" y="498"/>
                  </a:lnTo>
                  <a:lnTo>
                    <a:pt x="1332" y="498"/>
                  </a:lnTo>
                  <a:lnTo>
                    <a:pt x="1318" y="496"/>
                  </a:lnTo>
                  <a:lnTo>
                    <a:pt x="1313" y="494"/>
                  </a:lnTo>
                  <a:lnTo>
                    <a:pt x="1308" y="492"/>
                  </a:lnTo>
                  <a:lnTo>
                    <a:pt x="1304" y="489"/>
                  </a:lnTo>
                  <a:lnTo>
                    <a:pt x="1300" y="486"/>
                  </a:lnTo>
                  <a:lnTo>
                    <a:pt x="1298" y="483"/>
                  </a:lnTo>
                  <a:lnTo>
                    <a:pt x="1294" y="478"/>
                  </a:lnTo>
                  <a:lnTo>
                    <a:pt x="1292" y="472"/>
                  </a:lnTo>
                  <a:lnTo>
                    <a:pt x="1291" y="467"/>
                  </a:lnTo>
                  <a:lnTo>
                    <a:pt x="1289" y="452"/>
                  </a:lnTo>
                  <a:lnTo>
                    <a:pt x="1288" y="435"/>
                  </a:lnTo>
                  <a:lnTo>
                    <a:pt x="1288" y="351"/>
                  </a:lnTo>
                  <a:lnTo>
                    <a:pt x="1511" y="351"/>
                  </a:lnTo>
                  <a:lnTo>
                    <a:pt x="1517" y="350"/>
                  </a:lnTo>
                  <a:lnTo>
                    <a:pt x="1520" y="348"/>
                  </a:lnTo>
                  <a:lnTo>
                    <a:pt x="1525" y="346"/>
                  </a:lnTo>
                  <a:lnTo>
                    <a:pt x="1528" y="344"/>
                  </a:lnTo>
                  <a:lnTo>
                    <a:pt x="1532" y="339"/>
                  </a:lnTo>
                  <a:lnTo>
                    <a:pt x="1534" y="336"/>
                  </a:lnTo>
                  <a:lnTo>
                    <a:pt x="1535" y="331"/>
                  </a:lnTo>
                  <a:lnTo>
                    <a:pt x="1535" y="327"/>
                  </a:lnTo>
                  <a:lnTo>
                    <a:pt x="1535" y="268"/>
                  </a:lnTo>
                  <a:lnTo>
                    <a:pt x="1535" y="262"/>
                  </a:lnTo>
                  <a:lnTo>
                    <a:pt x="1534" y="258"/>
                  </a:lnTo>
                  <a:lnTo>
                    <a:pt x="1532" y="254"/>
                  </a:lnTo>
                  <a:lnTo>
                    <a:pt x="1528" y="251"/>
                  </a:lnTo>
                  <a:lnTo>
                    <a:pt x="1525" y="247"/>
                  </a:lnTo>
                  <a:lnTo>
                    <a:pt x="1520" y="245"/>
                  </a:lnTo>
                  <a:lnTo>
                    <a:pt x="1516" y="244"/>
                  </a:lnTo>
                  <a:lnTo>
                    <a:pt x="1511" y="243"/>
                  </a:lnTo>
                  <a:lnTo>
                    <a:pt x="1288" y="243"/>
                  </a:lnTo>
                  <a:lnTo>
                    <a:pt x="1288" y="176"/>
                  </a:lnTo>
                  <a:lnTo>
                    <a:pt x="1289" y="159"/>
                  </a:lnTo>
                  <a:lnTo>
                    <a:pt x="1291" y="145"/>
                  </a:lnTo>
                  <a:lnTo>
                    <a:pt x="1292" y="138"/>
                  </a:lnTo>
                  <a:lnTo>
                    <a:pt x="1294" y="134"/>
                  </a:lnTo>
                  <a:lnTo>
                    <a:pt x="1297" y="129"/>
                  </a:lnTo>
                  <a:lnTo>
                    <a:pt x="1300" y="125"/>
                  </a:lnTo>
                  <a:close/>
                  <a:moveTo>
                    <a:pt x="425" y="301"/>
                  </a:moveTo>
                  <a:lnTo>
                    <a:pt x="439" y="292"/>
                  </a:lnTo>
                  <a:lnTo>
                    <a:pt x="453" y="281"/>
                  </a:lnTo>
                  <a:lnTo>
                    <a:pt x="463" y="269"/>
                  </a:lnTo>
                  <a:lnTo>
                    <a:pt x="474" y="254"/>
                  </a:lnTo>
                  <a:lnTo>
                    <a:pt x="478" y="245"/>
                  </a:lnTo>
                  <a:lnTo>
                    <a:pt x="483" y="236"/>
                  </a:lnTo>
                  <a:lnTo>
                    <a:pt x="486" y="227"/>
                  </a:lnTo>
                  <a:lnTo>
                    <a:pt x="488" y="218"/>
                  </a:lnTo>
                  <a:lnTo>
                    <a:pt x="491" y="208"/>
                  </a:lnTo>
                  <a:lnTo>
                    <a:pt x="493" y="197"/>
                  </a:lnTo>
                  <a:lnTo>
                    <a:pt x="493" y="187"/>
                  </a:lnTo>
                  <a:lnTo>
                    <a:pt x="494" y="176"/>
                  </a:lnTo>
                  <a:lnTo>
                    <a:pt x="493" y="164"/>
                  </a:lnTo>
                  <a:lnTo>
                    <a:pt x="493" y="152"/>
                  </a:lnTo>
                  <a:lnTo>
                    <a:pt x="491" y="141"/>
                  </a:lnTo>
                  <a:lnTo>
                    <a:pt x="488" y="130"/>
                  </a:lnTo>
                  <a:lnTo>
                    <a:pt x="486" y="119"/>
                  </a:lnTo>
                  <a:lnTo>
                    <a:pt x="483" y="110"/>
                  </a:lnTo>
                  <a:lnTo>
                    <a:pt x="478" y="101"/>
                  </a:lnTo>
                  <a:lnTo>
                    <a:pt x="474" y="92"/>
                  </a:lnTo>
                  <a:lnTo>
                    <a:pt x="469" y="84"/>
                  </a:lnTo>
                  <a:lnTo>
                    <a:pt x="463" y="76"/>
                  </a:lnTo>
                  <a:lnTo>
                    <a:pt x="456" y="69"/>
                  </a:lnTo>
                  <a:lnTo>
                    <a:pt x="450" y="62"/>
                  </a:lnTo>
                  <a:lnTo>
                    <a:pt x="443" y="55"/>
                  </a:lnTo>
                  <a:lnTo>
                    <a:pt x="435" y="50"/>
                  </a:lnTo>
                  <a:lnTo>
                    <a:pt x="426" y="44"/>
                  </a:lnTo>
                  <a:lnTo>
                    <a:pt x="417" y="38"/>
                  </a:lnTo>
                  <a:lnTo>
                    <a:pt x="398" y="28"/>
                  </a:lnTo>
                  <a:lnTo>
                    <a:pt x="378" y="20"/>
                  </a:lnTo>
                  <a:lnTo>
                    <a:pt x="355" y="13"/>
                  </a:lnTo>
                  <a:lnTo>
                    <a:pt x="332" y="8"/>
                  </a:lnTo>
                  <a:lnTo>
                    <a:pt x="306" y="4"/>
                  </a:lnTo>
                  <a:lnTo>
                    <a:pt x="280" y="2"/>
                  </a:lnTo>
                  <a:lnTo>
                    <a:pt x="252" y="0"/>
                  </a:lnTo>
                  <a:lnTo>
                    <a:pt x="225" y="0"/>
                  </a:lnTo>
                  <a:lnTo>
                    <a:pt x="201" y="0"/>
                  </a:lnTo>
                  <a:lnTo>
                    <a:pt x="178" y="0"/>
                  </a:lnTo>
                  <a:lnTo>
                    <a:pt x="157" y="1"/>
                  </a:lnTo>
                  <a:lnTo>
                    <a:pt x="136" y="3"/>
                  </a:lnTo>
                  <a:lnTo>
                    <a:pt x="121" y="3"/>
                  </a:lnTo>
                  <a:lnTo>
                    <a:pt x="108" y="4"/>
                  </a:lnTo>
                  <a:lnTo>
                    <a:pt x="94" y="6"/>
                  </a:lnTo>
                  <a:lnTo>
                    <a:pt x="81" y="8"/>
                  </a:lnTo>
                  <a:lnTo>
                    <a:pt x="71" y="10"/>
                  </a:lnTo>
                  <a:lnTo>
                    <a:pt x="62" y="13"/>
                  </a:lnTo>
                  <a:lnTo>
                    <a:pt x="54" y="18"/>
                  </a:lnTo>
                  <a:lnTo>
                    <a:pt x="47" y="22"/>
                  </a:lnTo>
                  <a:lnTo>
                    <a:pt x="43" y="29"/>
                  </a:lnTo>
                  <a:lnTo>
                    <a:pt x="39" y="38"/>
                  </a:lnTo>
                  <a:lnTo>
                    <a:pt x="38" y="47"/>
                  </a:lnTo>
                  <a:lnTo>
                    <a:pt x="37" y="60"/>
                  </a:lnTo>
                  <a:lnTo>
                    <a:pt x="37" y="551"/>
                  </a:lnTo>
                  <a:lnTo>
                    <a:pt x="38" y="562"/>
                  </a:lnTo>
                  <a:lnTo>
                    <a:pt x="40" y="572"/>
                  </a:lnTo>
                  <a:lnTo>
                    <a:pt x="44" y="581"/>
                  </a:lnTo>
                  <a:lnTo>
                    <a:pt x="48" y="588"/>
                  </a:lnTo>
                  <a:lnTo>
                    <a:pt x="55" y="593"/>
                  </a:lnTo>
                  <a:lnTo>
                    <a:pt x="63" y="596"/>
                  </a:lnTo>
                  <a:lnTo>
                    <a:pt x="72" y="600"/>
                  </a:lnTo>
                  <a:lnTo>
                    <a:pt x="84" y="603"/>
                  </a:lnTo>
                  <a:lnTo>
                    <a:pt x="95" y="604"/>
                  </a:lnTo>
                  <a:lnTo>
                    <a:pt x="109" y="606"/>
                  </a:lnTo>
                  <a:lnTo>
                    <a:pt x="125" y="608"/>
                  </a:lnTo>
                  <a:lnTo>
                    <a:pt x="142" y="609"/>
                  </a:lnTo>
                  <a:lnTo>
                    <a:pt x="163" y="611"/>
                  </a:lnTo>
                  <a:lnTo>
                    <a:pt x="185" y="611"/>
                  </a:lnTo>
                  <a:lnTo>
                    <a:pt x="209" y="611"/>
                  </a:lnTo>
                  <a:lnTo>
                    <a:pt x="232" y="612"/>
                  </a:lnTo>
                  <a:lnTo>
                    <a:pt x="263" y="611"/>
                  </a:lnTo>
                  <a:lnTo>
                    <a:pt x="291" y="609"/>
                  </a:lnTo>
                  <a:lnTo>
                    <a:pt x="317" y="606"/>
                  </a:lnTo>
                  <a:lnTo>
                    <a:pt x="340" y="602"/>
                  </a:lnTo>
                  <a:lnTo>
                    <a:pt x="364" y="596"/>
                  </a:lnTo>
                  <a:lnTo>
                    <a:pt x="386" y="589"/>
                  </a:lnTo>
                  <a:lnTo>
                    <a:pt x="406" y="580"/>
                  </a:lnTo>
                  <a:lnTo>
                    <a:pt x="425" y="570"/>
                  </a:lnTo>
                  <a:lnTo>
                    <a:pt x="434" y="564"/>
                  </a:lnTo>
                  <a:lnTo>
                    <a:pt x="442" y="559"/>
                  </a:lnTo>
                  <a:lnTo>
                    <a:pt x="448" y="552"/>
                  </a:lnTo>
                  <a:lnTo>
                    <a:pt x="456" y="545"/>
                  </a:lnTo>
                  <a:lnTo>
                    <a:pt x="462" y="537"/>
                  </a:lnTo>
                  <a:lnTo>
                    <a:pt x="468" y="529"/>
                  </a:lnTo>
                  <a:lnTo>
                    <a:pt x="474" y="521"/>
                  </a:lnTo>
                  <a:lnTo>
                    <a:pt x="479" y="513"/>
                  </a:lnTo>
                  <a:lnTo>
                    <a:pt x="484" y="503"/>
                  </a:lnTo>
                  <a:lnTo>
                    <a:pt x="488" y="493"/>
                  </a:lnTo>
                  <a:lnTo>
                    <a:pt x="492" y="483"/>
                  </a:lnTo>
                  <a:lnTo>
                    <a:pt x="494" y="471"/>
                  </a:lnTo>
                  <a:lnTo>
                    <a:pt x="496" y="461"/>
                  </a:lnTo>
                  <a:lnTo>
                    <a:pt x="497" y="450"/>
                  </a:lnTo>
                  <a:lnTo>
                    <a:pt x="497" y="437"/>
                  </a:lnTo>
                  <a:lnTo>
                    <a:pt x="497" y="426"/>
                  </a:lnTo>
                  <a:lnTo>
                    <a:pt x="496" y="413"/>
                  </a:lnTo>
                  <a:lnTo>
                    <a:pt x="495" y="402"/>
                  </a:lnTo>
                  <a:lnTo>
                    <a:pt x="492" y="392"/>
                  </a:lnTo>
                  <a:lnTo>
                    <a:pt x="490" y="381"/>
                  </a:lnTo>
                  <a:lnTo>
                    <a:pt x="485" y="371"/>
                  </a:lnTo>
                  <a:lnTo>
                    <a:pt x="482" y="362"/>
                  </a:lnTo>
                  <a:lnTo>
                    <a:pt x="477" y="354"/>
                  </a:lnTo>
                  <a:lnTo>
                    <a:pt x="471" y="346"/>
                  </a:lnTo>
                  <a:lnTo>
                    <a:pt x="460" y="331"/>
                  </a:lnTo>
                  <a:lnTo>
                    <a:pt x="448" y="319"/>
                  </a:lnTo>
                  <a:lnTo>
                    <a:pt x="437" y="309"/>
                  </a:lnTo>
                  <a:lnTo>
                    <a:pt x="425" y="301"/>
                  </a:lnTo>
                  <a:close/>
                  <a:moveTo>
                    <a:pt x="233" y="502"/>
                  </a:moveTo>
                  <a:lnTo>
                    <a:pt x="233" y="502"/>
                  </a:lnTo>
                  <a:lnTo>
                    <a:pt x="217" y="502"/>
                  </a:lnTo>
                  <a:lnTo>
                    <a:pt x="199" y="501"/>
                  </a:lnTo>
                  <a:lnTo>
                    <a:pt x="184" y="501"/>
                  </a:lnTo>
                  <a:lnTo>
                    <a:pt x="170" y="501"/>
                  </a:lnTo>
                  <a:lnTo>
                    <a:pt x="170" y="348"/>
                  </a:lnTo>
                  <a:lnTo>
                    <a:pt x="271" y="348"/>
                  </a:lnTo>
                  <a:lnTo>
                    <a:pt x="284" y="348"/>
                  </a:lnTo>
                  <a:lnTo>
                    <a:pt x="297" y="350"/>
                  </a:lnTo>
                  <a:lnTo>
                    <a:pt x="308" y="352"/>
                  </a:lnTo>
                  <a:lnTo>
                    <a:pt x="317" y="354"/>
                  </a:lnTo>
                  <a:lnTo>
                    <a:pt x="326" y="359"/>
                  </a:lnTo>
                  <a:lnTo>
                    <a:pt x="334" y="363"/>
                  </a:lnTo>
                  <a:lnTo>
                    <a:pt x="341" y="368"/>
                  </a:lnTo>
                  <a:lnTo>
                    <a:pt x="348" y="373"/>
                  </a:lnTo>
                  <a:lnTo>
                    <a:pt x="355" y="381"/>
                  </a:lnTo>
                  <a:lnTo>
                    <a:pt x="361" y="389"/>
                  </a:lnTo>
                  <a:lnTo>
                    <a:pt x="364" y="398"/>
                  </a:lnTo>
                  <a:lnTo>
                    <a:pt x="366" y="406"/>
                  </a:lnTo>
                  <a:lnTo>
                    <a:pt x="369" y="419"/>
                  </a:lnTo>
                  <a:lnTo>
                    <a:pt x="369" y="425"/>
                  </a:lnTo>
                  <a:lnTo>
                    <a:pt x="368" y="435"/>
                  </a:lnTo>
                  <a:lnTo>
                    <a:pt x="366" y="444"/>
                  </a:lnTo>
                  <a:lnTo>
                    <a:pt x="364" y="452"/>
                  </a:lnTo>
                  <a:lnTo>
                    <a:pt x="362" y="459"/>
                  </a:lnTo>
                  <a:lnTo>
                    <a:pt x="358" y="465"/>
                  </a:lnTo>
                  <a:lnTo>
                    <a:pt x="354" y="471"/>
                  </a:lnTo>
                  <a:lnTo>
                    <a:pt x="347" y="477"/>
                  </a:lnTo>
                  <a:lnTo>
                    <a:pt x="340" y="483"/>
                  </a:lnTo>
                  <a:lnTo>
                    <a:pt x="332" y="487"/>
                  </a:lnTo>
                  <a:lnTo>
                    <a:pt x="322" y="492"/>
                  </a:lnTo>
                  <a:lnTo>
                    <a:pt x="311" y="495"/>
                  </a:lnTo>
                  <a:lnTo>
                    <a:pt x="299" y="497"/>
                  </a:lnTo>
                  <a:lnTo>
                    <a:pt x="284" y="500"/>
                  </a:lnTo>
                  <a:lnTo>
                    <a:pt x="268" y="501"/>
                  </a:lnTo>
                  <a:lnTo>
                    <a:pt x="251" y="502"/>
                  </a:lnTo>
                  <a:lnTo>
                    <a:pt x="233" y="502"/>
                  </a:lnTo>
                  <a:close/>
                  <a:moveTo>
                    <a:pt x="360" y="206"/>
                  </a:moveTo>
                  <a:lnTo>
                    <a:pt x="360" y="206"/>
                  </a:lnTo>
                  <a:lnTo>
                    <a:pt x="358" y="212"/>
                  </a:lnTo>
                  <a:lnTo>
                    <a:pt x="355" y="218"/>
                  </a:lnTo>
                  <a:lnTo>
                    <a:pt x="352" y="222"/>
                  </a:lnTo>
                  <a:lnTo>
                    <a:pt x="347" y="228"/>
                  </a:lnTo>
                  <a:lnTo>
                    <a:pt x="340" y="233"/>
                  </a:lnTo>
                  <a:lnTo>
                    <a:pt x="333" y="237"/>
                  </a:lnTo>
                  <a:lnTo>
                    <a:pt x="325" y="241"/>
                  </a:lnTo>
                  <a:lnTo>
                    <a:pt x="317" y="243"/>
                  </a:lnTo>
                  <a:lnTo>
                    <a:pt x="308" y="246"/>
                  </a:lnTo>
                  <a:lnTo>
                    <a:pt x="297" y="247"/>
                  </a:lnTo>
                  <a:lnTo>
                    <a:pt x="285" y="248"/>
                  </a:lnTo>
                  <a:lnTo>
                    <a:pt x="271" y="250"/>
                  </a:lnTo>
                  <a:lnTo>
                    <a:pt x="170" y="250"/>
                  </a:lnTo>
                  <a:lnTo>
                    <a:pt x="170" y="110"/>
                  </a:lnTo>
                  <a:lnTo>
                    <a:pt x="193" y="110"/>
                  </a:lnTo>
                  <a:lnTo>
                    <a:pt x="201" y="110"/>
                  </a:lnTo>
                  <a:lnTo>
                    <a:pt x="209" y="109"/>
                  </a:lnTo>
                  <a:lnTo>
                    <a:pt x="217" y="109"/>
                  </a:lnTo>
                  <a:lnTo>
                    <a:pt x="225" y="109"/>
                  </a:lnTo>
                  <a:lnTo>
                    <a:pt x="244" y="109"/>
                  </a:lnTo>
                  <a:lnTo>
                    <a:pt x="261" y="110"/>
                  </a:lnTo>
                  <a:lnTo>
                    <a:pt x="277" y="111"/>
                  </a:lnTo>
                  <a:lnTo>
                    <a:pt x="292" y="113"/>
                  </a:lnTo>
                  <a:lnTo>
                    <a:pt x="306" y="116"/>
                  </a:lnTo>
                  <a:lnTo>
                    <a:pt x="317" y="119"/>
                  </a:lnTo>
                  <a:lnTo>
                    <a:pt x="328" y="122"/>
                  </a:lnTo>
                  <a:lnTo>
                    <a:pt x="336" y="127"/>
                  </a:lnTo>
                  <a:lnTo>
                    <a:pt x="342" y="131"/>
                  </a:lnTo>
                  <a:lnTo>
                    <a:pt x="348" y="136"/>
                  </a:lnTo>
                  <a:lnTo>
                    <a:pt x="354" y="143"/>
                  </a:lnTo>
                  <a:lnTo>
                    <a:pt x="357" y="150"/>
                  </a:lnTo>
                  <a:lnTo>
                    <a:pt x="361" y="156"/>
                  </a:lnTo>
                  <a:lnTo>
                    <a:pt x="363" y="164"/>
                  </a:lnTo>
                  <a:lnTo>
                    <a:pt x="364" y="171"/>
                  </a:lnTo>
                  <a:lnTo>
                    <a:pt x="364" y="178"/>
                  </a:lnTo>
                  <a:lnTo>
                    <a:pt x="364" y="186"/>
                  </a:lnTo>
                  <a:lnTo>
                    <a:pt x="363" y="193"/>
                  </a:lnTo>
                  <a:lnTo>
                    <a:pt x="362" y="200"/>
                  </a:lnTo>
                  <a:lnTo>
                    <a:pt x="360" y="206"/>
                  </a:lnTo>
                  <a:close/>
                  <a:moveTo>
                    <a:pt x="1406" y="1096"/>
                  </a:moveTo>
                  <a:lnTo>
                    <a:pt x="1622" y="840"/>
                  </a:lnTo>
                  <a:lnTo>
                    <a:pt x="1625" y="836"/>
                  </a:lnTo>
                  <a:lnTo>
                    <a:pt x="1627" y="831"/>
                  </a:lnTo>
                  <a:lnTo>
                    <a:pt x="1628" y="827"/>
                  </a:lnTo>
                  <a:lnTo>
                    <a:pt x="1628" y="823"/>
                  </a:lnTo>
                  <a:lnTo>
                    <a:pt x="1628" y="819"/>
                  </a:lnTo>
                  <a:lnTo>
                    <a:pt x="1625" y="813"/>
                  </a:lnTo>
                  <a:lnTo>
                    <a:pt x="1623" y="810"/>
                  </a:lnTo>
                  <a:lnTo>
                    <a:pt x="1618" y="807"/>
                  </a:lnTo>
                  <a:lnTo>
                    <a:pt x="1613" y="806"/>
                  </a:lnTo>
                  <a:lnTo>
                    <a:pt x="1606" y="806"/>
                  </a:lnTo>
                  <a:lnTo>
                    <a:pt x="1509" y="806"/>
                  </a:lnTo>
                  <a:lnTo>
                    <a:pt x="1501" y="806"/>
                  </a:lnTo>
                  <a:lnTo>
                    <a:pt x="1495" y="807"/>
                  </a:lnTo>
                  <a:lnTo>
                    <a:pt x="1492" y="809"/>
                  </a:lnTo>
                  <a:lnTo>
                    <a:pt x="1488" y="810"/>
                  </a:lnTo>
                  <a:lnTo>
                    <a:pt x="1486" y="812"/>
                  </a:lnTo>
                  <a:lnTo>
                    <a:pt x="1483" y="815"/>
                  </a:lnTo>
                  <a:lnTo>
                    <a:pt x="1289" y="1056"/>
                  </a:lnTo>
                  <a:lnTo>
                    <a:pt x="1288" y="1056"/>
                  </a:lnTo>
                  <a:lnTo>
                    <a:pt x="1288" y="829"/>
                  </a:lnTo>
                  <a:lnTo>
                    <a:pt x="1286" y="824"/>
                  </a:lnTo>
                  <a:lnTo>
                    <a:pt x="1285" y="820"/>
                  </a:lnTo>
                  <a:lnTo>
                    <a:pt x="1283" y="815"/>
                  </a:lnTo>
                  <a:lnTo>
                    <a:pt x="1280" y="813"/>
                  </a:lnTo>
                  <a:lnTo>
                    <a:pt x="1276" y="810"/>
                  </a:lnTo>
                  <a:lnTo>
                    <a:pt x="1272" y="807"/>
                  </a:lnTo>
                  <a:lnTo>
                    <a:pt x="1267" y="806"/>
                  </a:lnTo>
                  <a:lnTo>
                    <a:pt x="1263" y="806"/>
                  </a:lnTo>
                  <a:lnTo>
                    <a:pt x="1178" y="806"/>
                  </a:lnTo>
                  <a:lnTo>
                    <a:pt x="1174" y="806"/>
                  </a:lnTo>
                  <a:lnTo>
                    <a:pt x="1169" y="807"/>
                  </a:lnTo>
                  <a:lnTo>
                    <a:pt x="1166" y="810"/>
                  </a:lnTo>
                  <a:lnTo>
                    <a:pt x="1162" y="812"/>
                  </a:lnTo>
                  <a:lnTo>
                    <a:pt x="1159" y="814"/>
                  </a:lnTo>
                  <a:lnTo>
                    <a:pt x="1156" y="818"/>
                  </a:lnTo>
                  <a:lnTo>
                    <a:pt x="1154" y="823"/>
                  </a:lnTo>
                  <a:lnTo>
                    <a:pt x="1154" y="829"/>
                  </a:lnTo>
                  <a:lnTo>
                    <a:pt x="1154" y="1380"/>
                  </a:lnTo>
                  <a:lnTo>
                    <a:pt x="1154" y="1386"/>
                  </a:lnTo>
                  <a:lnTo>
                    <a:pt x="1155" y="1390"/>
                  </a:lnTo>
                  <a:lnTo>
                    <a:pt x="1158" y="1394"/>
                  </a:lnTo>
                  <a:lnTo>
                    <a:pt x="1161" y="1397"/>
                  </a:lnTo>
                  <a:lnTo>
                    <a:pt x="1164" y="1401"/>
                  </a:lnTo>
                  <a:lnTo>
                    <a:pt x="1169" y="1403"/>
                  </a:lnTo>
                  <a:lnTo>
                    <a:pt x="1174" y="1404"/>
                  </a:lnTo>
                  <a:lnTo>
                    <a:pt x="1178" y="1404"/>
                  </a:lnTo>
                  <a:lnTo>
                    <a:pt x="1263" y="1404"/>
                  </a:lnTo>
                  <a:lnTo>
                    <a:pt x="1268" y="1404"/>
                  </a:lnTo>
                  <a:lnTo>
                    <a:pt x="1273" y="1403"/>
                  </a:lnTo>
                  <a:lnTo>
                    <a:pt x="1276" y="1401"/>
                  </a:lnTo>
                  <a:lnTo>
                    <a:pt x="1280" y="1397"/>
                  </a:lnTo>
                  <a:lnTo>
                    <a:pt x="1283" y="1394"/>
                  </a:lnTo>
                  <a:lnTo>
                    <a:pt x="1285" y="1390"/>
                  </a:lnTo>
                  <a:lnTo>
                    <a:pt x="1286" y="1386"/>
                  </a:lnTo>
                  <a:lnTo>
                    <a:pt x="1288" y="1380"/>
                  </a:lnTo>
                  <a:lnTo>
                    <a:pt x="1288" y="1146"/>
                  </a:lnTo>
                  <a:lnTo>
                    <a:pt x="1290" y="1146"/>
                  </a:lnTo>
                  <a:lnTo>
                    <a:pt x="1469" y="1393"/>
                  </a:lnTo>
                  <a:lnTo>
                    <a:pt x="1473" y="1398"/>
                  </a:lnTo>
                  <a:lnTo>
                    <a:pt x="1480" y="1402"/>
                  </a:lnTo>
                  <a:lnTo>
                    <a:pt x="1487" y="1404"/>
                  </a:lnTo>
                  <a:lnTo>
                    <a:pt x="1494" y="1404"/>
                  </a:lnTo>
                  <a:lnTo>
                    <a:pt x="1609" y="1404"/>
                  </a:lnTo>
                  <a:lnTo>
                    <a:pt x="1615" y="1404"/>
                  </a:lnTo>
                  <a:lnTo>
                    <a:pt x="1619" y="1403"/>
                  </a:lnTo>
                  <a:lnTo>
                    <a:pt x="1623" y="1401"/>
                  </a:lnTo>
                  <a:lnTo>
                    <a:pt x="1626" y="1398"/>
                  </a:lnTo>
                  <a:lnTo>
                    <a:pt x="1628" y="1394"/>
                  </a:lnTo>
                  <a:lnTo>
                    <a:pt x="1628" y="1390"/>
                  </a:lnTo>
                  <a:lnTo>
                    <a:pt x="1628" y="1387"/>
                  </a:lnTo>
                  <a:lnTo>
                    <a:pt x="1627" y="1383"/>
                  </a:lnTo>
                  <a:lnTo>
                    <a:pt x="1626" y="1380"/>
                  </a:lnTo>
                  <a:lnTo>
                    <a:pt x="1623" y="1376"/>
                  </a:lnTo>
                  <a:lnTo>
                    <a:pt x="1406" y="1096"/>
                  </a:lnTo>
                  <a:close/>
                  <a:moveTo>
                    <a:pt x="2714" y="817"/>
                  </a:moveTo>
                  <a:lnTo>
                    <a:pt x="2707" y="812"/>
                  </a:lnTo>
                  <a:lnTo>
                    <a:pt x="2700" y="807"/>
                  </a:lnTo>
                  <a:lnTo>
                    <a:pt x="2692" y="806"/>
                  </a:lnTo>
                  <a:lnTo>
                    <a:pt x="2684" y="805"/>
                  </a:lnTo>
                  <a:lnTo>
                    <a:pt x="2592" y="805"/>
                  </a:lnTo>
                  <a:lnTo>
                    <a:pt x="2585" y="805"/>
                  </a:lnTo>
                  <a:lnTo>
                    <a:pt x="2578" y="806"/>
                  </a:lnTo>
                  <a:lnTo>
                    <a:pt x="2571" y="809"/>
                  </a:lnTo>
                  <a:lnTo>
                    <a:pt x="2567" y="811"/>
                  </a:lnTo>
                  <a:lnTo>
                    <a:pt x="2562" y="814"/>
                  </a:lnTo>
                  <a:lnTo>
                    <a:pt x="2557" y="820"/>
                  </a:lnTo>
                  <a:lnTo>
                    <a:pt x="2553" y="827"/>
                  </a:lnTo>
                  <a:lnTo>
                    <a:pt x="2549" y="836"/>
                  </a:lnTo>
                  <a:lnTo>
                    <a:pt x="2371" y="1221"/>
                  </a:lnTo>
                  <a:lnTo>
                    <a:pt x="2370" y="1221"/>
                  </a:lnTo>
                  <a:lnTo>
                    <a:pt x="2370" y="828"/>
                  </a:lnTo>
                  <a:lnTo>
                    <a:pt x="2368" y="823"/>
                  </a:lnTo>
                  <a:lnTo>
                    <a:pt x="2367" y="819"/>
                  </a:lnTo>
                  <a:lnTo>
                    <a:pt x="2366" y="814"/>
                  </a:lnTo>
                  <a:lnTo>
                    <a:pt x="2363" y="811"/>
                  </a:lnTo>
                  <a:lnTo>
                    <a:pt x="2360" y="809"/>
                  </a:lnTo>
                  <a:lnTo>
                    <a:pt x="2356" y="806"/>
                  </a:lnTo>
                  <a:lnTo>
                    <a:pt x="2351" y="805"/>
                  </a:lnTo>
                  <a:lnTo>
                    <a:pt x="2346" y="805"/>
                  </a:lnTo>
                  <a:lnTo>
                    <a:pt x="2256" y="805"/>
                  </a:lnTo>
                  <a:lnTo>
                    <a:pt x="2250" y="805"/>
                  </a:lnTo>
                  <a:lnTo>
                    <a:pt x="2245" y="806"/>
                  </a:lnTo>
                  <a:lnTo>
                    <a:pt x="2242" y="809"/>
                  </a:lnTo>
                  <a:lnTo>
                    <a:pt x="2238" y="811"/>
                  </a:lnTo>
                  <a:lnTo>
                    <a:pt x="2236" y="814"/>
                  </a:lnTo>
                  <a:lnTo>
                    <a:pt x="2234" y="819"/>
                  </a:lnTo>
                  <a:lnTo>
                    <a:pt x="2233" y="823"/>
                  </a:lnTo>
                  <a:lnTo>
                    <a:pt x="2233" y="828"/>
                  </a:lnTo>
                  <a:lnTo>
                    <a:pt x="2233" y="1364"/>
                  </a:lnTo>
                  <a:lnTo>
                    <a:pt x="2233" y="1372"/>
                  </a:lnTo>
                  <a:lnTo>
                    <a:pt x="2235" y="1380"/>
                  </a:lnTo>
                  <a:lnTo>
                    <a:pt x="2238" y="1387"/>
                  </a:lnTo>
                  <a:lnTo>
                    <a:pt x="2244" y="1393"/>
                  </a:lnTo>
                  <a:lnTo>
                    <a:pt x="2251" y="1398"/>
                  </a:lnTo>
                  <a:lnTo>
                    <a:pt x="2258" y="1402"/>
                  </a:lnTo>
                  <a:lnTo>
                    <a:pt x="2265" y="1404"/>
                  </a:lnTo>
                  <a:lnTo>
                    <a:pt x="2274" y="1404"/>
                  </a:lnTo>
                  <a:lnTo>
                    <a:pt x="2359" y="1404"/>
                  </a:lnTo>
                  <a:lnTo>
                    <a:pt x="2375" y="1404"/>
                  </a:lnTo>
                  <a:lnTo>
                    <a:pt x="2390" y="1401"/>
                  </a:lnTo>
                  <a:lnTo>
                    <a:pt x="2395" y="1399"/>
                  </a:lnTo>
                  <a:lnTo>
                    <a:pt x="2398" y="1397"/>
                  </a:lnTo>
                  <a:lnTo>
                    <a:pt x="2402" y="1395"/>
                  </a:lnTo>
                  <a:lnTo>
                    <a:pt x="2405" y="1391"/>
                  </a:lnTo>
                  <a:lnTo>
                    <a:pt x="2412" y="1382"/>
                  </a:lnTo>
                  <a:lnTo>
                    <a:pt x="2419" y="1371"/>
                  </a:lnTo>
                  <a:lnTo>
                    <a:pt x="2586" y="1007"/>
                  </a:lnTo>
                  <a:lnTo>
                    <a:pt x="2588" y="1007"/>
                  </a:lnTo>
                  <a:lnTo>
                    <a:pt x="2588" y="1380"/>
                  </a:lnTo>
                  <a:lnTo>
                    <a:pt x="2588" y="1386"/>
                  </a:lnTo>
                  <a:lnTo>
                    <a:pt x="2591" y="1389"/>
                  </a:lnTo>
                  <a:lnTo>
                    <a:pt x="2592" y="1394"/>
                  </a:lnTo>
                  <a:lnTo>
                    <a:pt x="2595" y="1397"/>
                  </a:lnTo>
                  <a:lnTo>
                    <a:pt x="2599" y="1401"/>
                  </a:lnTo>
                  <a:lnTo>
                    <a:pt x="2603" y="1403"/>
                  </a:lnTo>
                  <a:lnTo>
                    <a:pt x="2608" y="1404"/>
                  </a:lnTo>
                  <a:lnTo>
                    <a:pt x="2612" y="1404"/>
                  </a:lnTo>
                  <a:lnTo>
                    <a:pt x="2701" y="1404"/>
                  </a:lnTo>
                  <a:lnTo>
                    <a:pt x="2706" y="1404"/>
                  </a:lnTo>
                  <a:lnTo>
                    <a:pt x="2710" y="1403"/>
                  </a:lnTo>
                  <a:lnTo>
                    <a:pt x="2715" y="1401"/>
                  </a:lnTo>
                  <a:lnTo>
                    <a:pt x="2718" y="1397"/>
                  </a:lnTo>
                  <a:lnTo>
                    <a:pt x="2722" y="1394"/>
                  </a:lnTo>
                  <a:lnTo>
                    <a:pt x="2724" y="1389"/>
                  </a:lnTo>
                  <a:lnTo>
                    <a:pt x="2725" y="1385"/>
                  </a:lnTo>
                  <a:lnTo>
                    <a:pt x="2726" y="1380"/>
                  </a:lnTo>
                  <a:lnTo>
                    <a:pt x="2726" y="845"/>
                  </a:lnTo>
                  <a:lnTo>
                    <a:pt x="2725" y="837"/>
                  </a:lnTo>
                  <a:lnTo>
                    <a:pt x="2723" y="829"/>
                  </a:lnTo>
                  <a:lnTo>
                    <a:pt x="2720" y="822"/>
                  </a:lnTo>
                  <a:lnTo>
                    <a:pt x="2714" y="817"/>
                  </a:lnTo>
                  <a:close/>
                  <a:moveTo>
                    <a:pt x="3916" y="817"/>
                  </a:moveTo>
                  <a:lnTo>
                    <a:pt x="3909" y="812"/>
                  </a:lnTo>
                  <a:lnTo>
                    <a:pt x="3902" y="807"/>
                  </a:lnTo>
                  <a:lnTo>
                    <a:pt x="3894" y="806"/>
                  </a:lnTo>
                  <a:lnTo>
                    <a:pt x="3886" y="805"/>
                  </a:lnTo>
                  <a:lnTo>
                    <a:pt x="3794" y="805"/>
                  </a:lnTo>
                  <a:lnTo>
                    <a:pt x="3787" y="805"/>
                  </a:lnTo>
                  <a:lnTo>
                    <a:pt x="3780" y="806"/>
                  </a:lnTo>
                  <a:lnTo>
                    <a:pt x="3774" y="809"/>
                  </a:lnTo>
                  <a:lnTo>
                    <a:pt x="3769" y="811"/>
                  </a:lnTo>
                  <a:lnTo>
                    <a:pt x="3764" y="814"/>
                  </a:lnTo>
                  <a:lnTo>
                    <a:pt x="3758" y="820"/>
                  </a:lnTo>
                  <a:lnTo>
                    <a:pt x="3755" y="827"/>
                  </a:lnTo>
                  <a:lnTo>
                    <a:pt x="3750" y="836"/>
                  </a:lnTo>
                  <a:lnTo>
                    <a:pt x="3572" y="1221"/>
                  </a:lnTo>
                  <a:lnTo>
                    <a:pt x="3571" y="1221"/>
                  </a:lnTo>
                  <a:lnTo>
                    <a:pt x="3571" y="828"/>
                  </a:lnTo>
                  <a:lnTo>
                    <a:pt x="3570" y="823"/>
                  </a:lnTo>
                  <a:lnTo>
                    <a:pt x="3569" y="819"/>
                  </a:lnTo>
                  <a:lnTo>
                    <a:pt x="3568" y="814"/>
                  </a:lnTo>
                  <a:lnTo>
                    <a:pt x="3564" y="811"/>
                  </a:lnTo>
                  <a:lnTo>
                    <a:pt x="3562" y="809"/>
                  </a:lnTo>
                  <a:lnTo>
                    <a:pt x="3558" y="806"/>
                  </a:lnTo>
                  <a:lnTo>
                    <a:pt x="3553" y="805"/>
                  </a:lnTo>
                  <a:lnTo>
                    <a:pt x="3547" y="805"/>
                  </a:lnTo>
                  <a:lnTo>
                    <a:pt x="3457" y="805"/>
                  </a:lnTo>
                  <a:lnTo>
                    <a:pt x="3452" y="805"/>
                  </a:lnTo>
                  <a:lnTo>
                    <a:pt x="3447" y="806"/>
                  </a:lnTo>
                  <a:lnTo>
                    <a:pt x="3444" y="809"/>
                  </a:lnTo>
                  <a:lnTo>
                    <a:pt x="3440" y="811"/>
                  </a:lnTo>
                  <a:lnTo>
                    <a:pt x="3438" y="814"/>
                  </a:lnTo>
                  <a:lnTo>
                    <a:pt x="3436" y="819"/>
                  </a:lnTo>
                  <a:lnTo>
                    <a:pt x="3434" y="823"/>
                  </a:lnTo>
                  <a:lnTo>
                    <a:pt x="3434" y="828"/>
                  </a:lnTo>
                  <a:lnTo>
                    <a:pt x="3434" y="1364"/>
                  </a:lnTo>
                  <a:lnTo>
                    <a:pt x="3434" y="1372"/>
                  </a:lnTo>
                  <a:lnTo>
                    <a:pt x="3437" y="1380"/>
                  </a:lnTo>
                  <a:lnTo>
                    <a:pt x="3441" y="1387"/>
                  </a:lnTo>
                  <a:lnTo>
                    <a:pt x="3446" y="1393"/>
                  </a:lnTo>
                  <a:lnTo>
                    <a:pt x="3453" y="1398"/>
                  </a:lnTo>
                  <a:lnTo>
                    <a:pt x="3460" y="1402"/>
                  </a:lnTo>
                  <a:lnTo>
                    <a:pt x="3466" y="1404"/>
                  </a:lnTo>
                  <a:lnTo>
                    <a:pt x="3475" y="1404"/>
                  </a:lnTo>
                  <a:lnTo>
                    <a:pt x="3561" y="1404"/>
                  </a:lnTo>
                  <a:lnTo>
                    <a:pt x="3577" y="1404"/>
                  </a:lnTo>
                  <a:lnTo>
                    <a:pt x="3592" y="1401"/>
                  </a:lnTo>
                  <a:lnTo>
                    <a:pt x="3596" y="1399"/>
                  </a:lnTo>
                  <a:lnTo>
                    <a:pt x="3600" y="1397"/>
                  </a:lnTo>
                  <a:lnTo>
                    <a:pt x="3603" y="1395"/>
                  </a:lnTo>
                  <a:lnTo>
                    <a:pt x="3607" y="1391"/>
                  </a:lnTo>
                  <a:lnTo>
                    <a:pt x="3613" y="1382"/>
                  </a:lnTo>
                  <a:lnTo>
                    <a:pt x="3620" y="1371"/>
                  </a:lnTo>
                  <a:lnTo>
                    <a:pt x="3788" y="1007"/>
                  </a:lnTo>
                  <a:lnTo>
                    <a:pt x="3790" y="1007"/>
                  </a:lnTo>
                  <a:lnTo>
                    <a:pt x="3790" y="1380"/>
                  </a:lnTo>
                  <a:lnTo>
                    <a:pt x="3790" y="1386"/>
                  </a:lnTo>
                  <a:lnTo>
                    <a:pt x="3792" y="1389"/>
                  </a:lnTo>
                  <a:lnTo>
                    <a:pt x="3794" y="1394"/>
                  </a:lnTo>
                  <a:lnTo>
                    <a:pt x="3797" y="1397"/>
                  </a:lnTo>
                  <a:lnTo>
                    <a:pt x="3800" y="1401"/>
                  </a:lnTo>
                  <a:lnTo>
                    <a:pt x="3805" y="1403"/>
                  </a:lnTo>
                  <a:lnTo>
                    <a:pt x="3810" y="1404"/>
                  </a:lnTo>
                  <a:lnTo>
                    <a:pt x="3814" y="1404"/>
                  </a:lnTo>
                  <a:lnTo>
                    <a:pt x="3903" y="1404"/>
                  </a:lnTo>
                  <a:lnTo>
                    <a:pt x="3908" y="1404"/>
                  </a:lnTo>
                  <a:lnTo>
                    <a:pt x="3912" y="1403"/>
                  </a:lnTo>
                  <a:lnTo>
                    <a:pt x="3917" y="1401"/>
                  </a:lnTo>
                  <a:lnTo>
                    <a:pt x="3920" y="1397"/>
                  </a:lnTo>
                  <a:lnTo>
                    <a:pt x="3924" y="1394"/>
                  </a:lnTo>
                  <a:lnTo>
                    <a:pt x="3926" y="1389"/>
                  </a:lnTo>
                  <a:lnTo>
                    <a:pt x="3927" y="1385"/>
                  </a:lnTo>
                  <a:lnTo>
                    <a:pt x="3928" y="1380"/>
                  </a:lnTo>
                  <a:lnTo>
                    <a:pt x="3928" y="845"/>
                  </a:lnTo>
                  <a:lnTo>
                    <a:pt x="3927" y="837"/>
                  </a:lnTo>
                  <a:lnTo>
                    <a:pt x="3925" y="829"/>
                  </a:lnTo>
                  <a:lnTo>
                    <a:pt x="3920" y="822"/>
                  </a:lnTo>
                  <a:lnTo>
                    <a:pt x="3916" y="817"/>
                  </a:lnTo>
                  <a:close/>
                  <a:moveTo>
                    <a:pt x="3112" y="1096"/>
                  </a:moveTo>
                  <a:lnTo>
                    <a:pt x="3327" y="840"/>
                  </a:lnTo>
                  <a:lnTo>
                    <a:pt x="3331" y="836"/>
                  </a:lnTo>
                  <a:lnTo>
                    <a:pt x="3333" y="831"/>
                  </a:lnTo>
                  <a:lnTo>
                    <a:pt x="3334" y="827"/>
                  </a:lnTo>
                  <a:lnTo>
                    <a:pt x="3334" y="823"/>
                  </a:lnTo>
                  <a:lnTo>
                    <a:pt x="3334" y="819"/>
                  </a:lnTo>
                  <a:lnTo>
                    <a:pt x="3331" y="813"/>
                  </a:lnTo>
                  <a:lnTo>
                    <a:pt x="3327" y="810"/>
                  </a:lnTo>
                  <a:lnTo>
                    <a:pt x="3324" y="807"/>
                  </a:lnTo>
                  <a:lnTo>
                    <a:pt x="3318" y="806"/>
                  </a:lnTo>
                  <a:lnTo>
                    <a:pt x="3311" y="806"/>
                  </a:lnTo>
                  <a:lnTo>
                    <a:pt x="3213" y="806"/>
                  </a:lnTo>
                  <a:lnTo>
                    <a:pt x="3206" y="806"/>
                  </a:lnTo>
                  <a:lnTo>
                    <a:pt x="3201" y="807"/>
                  </a:lnTo>
                  <a:lnTo>
                    <a:pt x="3197" y="809"/>
                  </a:lnTo>
                  <a:lnTo>
                    <a:pt x="3194" y="810"/>
                  </a:lnTo>
                  <a:lnTo>
                    <a:pt x="3190" y="812"/>
                  </a:lnTo>
                  <a:lnTo>
                    <a:pt x="3188" y="815"/>
                  </a:lnTo>
                  <a:lnTo>
                    <a:pt x="2994" y="1056"/>
                  </a:lnTo>
                  <a:lnTo>
                    <a:pt x="2993" y="1056"/>
                  </a:lnTo>
                  <a:lnTo>
                    <a:pt x="2993" y="829"/>
                  </a:lnTo>
                  <a:lnTo>
                    <a:pt x="2992" y="824"/>
                  </a:lnTo>
                  <a:lnTo>
                    <a:pt x="2991" y="820"/>
                  </a:lnTo>
                  <a:lnTo>
                    <a:pt x="2989" y="815"/>
                  </a:lnTo>
                  <a:lnTo>
                    <a:pt x="2985" y="813"/>
                  </a:lnTo>
                  <a:lnTo>
                    <a:pt x="2982" y="810"/>
                  </a:lnTo>
                  <a:lnTo>
                    <a:pt x="2977" y="807"/>
                  </a:lnTo>
                  <a:lnTo>
                    <a:pt x="2973" y="806"/>
                  </a:lnTo>
                  <a:lnTo>
                    <a:pt x="2968" y="806"/>
                  </a:lnTo>
                  <a:lnTo>
                    <a:pt x="2884" y="806"/>
                  </a:lnTo>
                  <a:lnTo>
                    <a:pt x="2879" y="806"/>
                  </a:lnTo>
                  <a:lnTo>
                    <a:pt x="2875" y="807"/>
                  </a:lnTo>
                  <a:lnTo>
                    <a:pt x="2871" y="810"/>
                  </a:lnTo>
                  <a:lnTo>
                    <a:pt x="2868" y="812"/>
                  </a:lnTo>
                  <a:lnTo>
                    <a:pt x="2864" y="814"/>
                  </a:lnTo>
                  <a:lnTo>
                    <a:pt x="2862" y="818"/>
                  </a:lnTo>
                  <a:lnTo>
                    <a:pt x="2860" y="823"/>
                  </a:lnTo>
                  <a:lnTo>
                    <a:pt x="2860" y="829"/>
                  </a:lnTo>
                  <a:lnTo>
                    <a:pt x="2860" y="1380"/>
                  </a:lnTo>
                  <a:lnTo>
                    <a:pt x="2860" y="1386"/>
                  </a:lnTo>
                  <a:lnTo>
                    <a:pt x="2861" y="1390"/>
                  </a:lnTo>
                  <a:lnTo>
                    <a:pt x="2863" y="1394"/>
                  </a:lnTo>
                  <a:lnTo>
                    <a:pt x="2867" y="1397"/>
                  </a:lnTo>
                  <a:lnTo>
                    <a:pt x="2870" y="1401"/>
                  </a:lnTo>
                  <a:lnTo>
                    <a:pt x="2875" y="1403"/>
                  </a:lnTo>
                  <a:lnTo>
                    <a:pt x="2879" y="1404"/>
                  </a:lnTo>
                  <a:lnTo>
                    <a:pt x="2884" y="1404"/>
                  </a:lnTo>
                  <a:lnTo>
                    <a:pt x="2968" y="1404"/>
                  </a:lnTo>
                  <a:lnTo>
                    <a:pt x="2974" y="1404"/>
                  </a:lnTo>
                  <a:lnTo>
                    <a:pt x="2977" y="1403"/>
                  </a:lnTo>
                  <a:lnTo>
                    <a:pt x="2982" y="1401"/>
                  </a:lnTo>
                  <a:lnTo>
                    <a:pt x="2985" y="1397"/>
                  </a:lnTo>
                  <a:lnTo>
                    <a:pt x="2989" y="1394"/>
                  </a:lnTo>
                  <a:lnTo>
                    <a:pt x="2991" y="1390"/>
                  </a:lnTo>
                  <a:lnTo>
                    <a:pt x="2992" y="1386"/>
                  </a:lnTo>
                  <a:lnTo>
                    <a:pt x="2993" y="1380"/>
                  </a:lnTo>
                  <a:lnTo>
                    <a:pt x="2993" y="1146"/>
                  </a:lnTo>
                  <a:lnTo>
                    <a:pt x="2996" y="1146"/>
                  </a:lnTo>
                  <a:lnTo>
                    <a:pt x="3175" y="1393"/>
                  </a:lnTo>
                  <a:lnTo>
                    <a:pt x="3179" y="1398"/>
                  </a:lnTo>
                  <a:lnTo>
                    <a:pt x="3185" y="1402"/>
                  </a:lnTo>
                  <a:lnTo>
                    <a:pt x="3192" y="1404"/>
                  </a:lnTo>
                  <a:lnTo>
                    <a:pt x="3200" y="1404"/>
                  </a:lnTo>
                  <a:lnTo>
                    <a:pt x="3315" y="1404"/>
                  </a:lnTo>
                  <a:lnTo>
                    <a:pt x="3320" y="1404"/>
                  </a:lnTo>
                  <a:lnTo>
                    <a:pt x="3325" y="1403"/>
                  </a:lnTo>
                  <a:lnTo>
                    <a:pt x="3328" y="1401"/>
                  </a:lnTo>
                  <a:lnTo>
                    <a:pt x="3331" y="1398"/>
                  </a:lnTo>
                  <a:lnTo>
                    <a:pt x="3334" y="1394"/>
                  </a:lnTo>
                  <a:lnTo>
                    <a:pt x="3334" y="1390"/>
                  </a:lnTo>
                  <a:lnTo>
                    <a:pt x="3334" y="1387"/>
                  </a:lnTo>
                  <a:lnTo>
                    <a:pt x="3333" y="1383"/>
                  </a:lnTo>
                  <a:lnTo>
                    <a:pt x="3331" y="1380"/>
                  </a:lnTo>
                  <a:lnTo>
                    <a:pt x="3328" y="1376"/>
                  </a:lnTo>
                  <a:lnTo>
                    <a:pt x="3112" y="1096"/>
                  </a:lnTo>
                  <a:close/>
                  <a:moveTo>
                    <a:pt x="2146" y="812"/>
                  </a:moveTo>
                  <a:lnTo>
                    <a:pt x="2143" y="809"/>
                  </a:lnTo>
                  <a:lnTo>
                    <a:pt x="2138" y="807"/>
                  </a:lnTo>
                  <a:lnTo>
                    <a:pt x="2134" y="805"/>
                  </a:lnTo>
                  <a:lnTo>
                    <a:pt x="2129" y="805"/>
                  </a:lnTo>
                  <a:lnTo>
                    <a:pt x="1712" y="805"/>
                  </a:lnTo>
                  <a:lnTo>
                    <a:pt x="1707" y="805"/>
                  </a:lnTo>
                  <a:lnTo>
                    <a:pt x="1703" y="806"/>
                  </a:lnTo>
                  <a:lnTo>
                    <a:pt x="1698" y="809"/>
                  </a:lnTo>
                  <a:lnTo>
                    <a:pt x="1696" y="812"/>
                  </a:lnTo>
                  <a:lnTo>
                    <a:pt x="1692" y="815"/>
                  </a:lnTo>
                  <a:lnTo>
                    <a:pt x="1690" y="819"/>
                  </a:lnTo>
                  <a:lnTo>
                    <a:pt x="1688" y="823"/>
                  </a:lnTo>
                  <a:lnTo>
                    <a:pt x="1688" y="828"/>
                  </a:lnTo>
                  <a:lnTo>
                    <a:pt x="1688" y="894"/>
                  </a:lnTo>
                  <a:lnTo>
                    <a:pt x="1688" y="898"/>
                  </a:lnTo>
                  <a:lnTo>
                    <a:pt x="1690" y="903"/>
                  </a:lnTo>
                  <a:lnTo>
                    <a:pt x="1692" y="906"/>
                  </a:lnTo>
                  <a:lnTo>
                    <a:pt x="1696" y="910"/>
                  </a:lnTo>
                  <a:lnTo>
                    <a:pt x="1699" y="913"/>
                  </a:lnTo>
                  <a:lnTo>
                    <a:pt x="1704" y="914"/>
                  </a:lnTo>
                  <a:lnTo>
                    <a:pt x="1708" y="915"/>
                  </a:lnTo>
                  <a:lnTo>
                    <a:pt x="1712" y="917"/>
                  </a:lnTo>
                  <a:lnTo>
                    <a:pt x="1854" y="917"/>
                  </a:lnTo>
                  <a:lnTo>
                    <a:pt x="1854" y="1380"/>
                  </a:lnTo>
                  <a:lnTo>
                    <a:pt x="1854" y="1386"/>
                  </a:lnTo>
                  <a:lnTo>
                    <a:pt x="1855" y="1390"/>
                  </a:lnTo>
                  <a:lnTo>
                    <a:pt x="1858" y="1394"/>
                  </a:lnTo>
                  <a:lnTo>
                    <a:pt x="1861" y="1397"/>
                  </a:lnTo>
                  <a:lnTo>
                    <a:pt x="1865" y="1401"/>
                  </a:lnTo>
                  <a:lnTo>
                    <a:pt x="1869" y="1403"/>
                  </a:lnTo>
                  <a:lnTo>
                    <a:pt x="1874" y="1404"/>
                  </a:lnTo>
                  <a:lnTo>
                    <a:pt x="1878" y="1404"/>
                  </a:lnTo>
                  <a:lnTo>
                    <a:pt x="1963" y="1404"/>
                  </a:lnTo>
                  <a:lnTo>
                    <a:pt x="1968" y="1404"/>
                  </a:lnTo>
                  <a:lnTo>
                    <a:pt x="1973" y="1403"/>
                  </a:lnTo>
                  <a:lnTo>
                    <a:pt x="1976" y="1401"/>
                  </a:lnTo>
                  <a:lnTo>
                    <a:pt x="1980" y="1397"/>
                  </a:lnTo>
                  <a:lnTo>
                    <a:pt x="1983" y="1394"/>
                  </a:lnTo>
                  <a:lnTo>
                    <a:pt x="1985" y="1390"/>
                  </a:lnTo>
                  <a:lnTo>
                    <a:pt x="1986" y="1386"/>
                  </a:lnTo>
                  <a:lnTo>
                    <a:pt x="1988" y="1380"/>
                  </a:lnTo>
                  <a:lnTo>
                    <a:pt x="1988" y="917"/>
                  </a:lnTo>
                  <a:lnTo>
                    <a:pt x="2129" y="917"/>
                  </a:lnTo>
                  <a:lnTo>
                    <a:pt x="2132" y="915"/>
                  </a:lnTo>
                  <a:lnTo>
                    <a:pt x="2137" y="914"/>
                  </a:lnTo>
                  <a:lnTo>
                    <a:pt x="2140" y="913"/>
                  </a:lnTo>
                  <a:lnTo>
                    <a:pt x="2145" y="911"/>
                  </a:lnTo>
                  <a:lnTo>
                    <a:pt x="2148" y="907"/>
                  </a:lnTo>
                  <a:lnTo>
                    <a:pt x="2151" y="903"/>
                  </a:lnTo>
                  <a:lnTo>
                    <a:pt x="2153" y="898"/>
                  </a:lnTo>
                  <a:lnTo>
                    <a:pt x="2153" y="894"/>
                  </a:lnTo>
                  <a:lnTo>
                    <a:pt x="2153" y="828"/>
                  </a:lnTo>
                  <a:lnTo>
                    <a:pt x="2153" y="823"/>
                  </a:lnTo>
                  <a:lnTo>
                    <a:pt x="2152" y="819"/>
                  </a:lnTo>
                  <a:lnTo>
                    <a:pt x="2148" y="815"/>
                  </a:lnTo>
                  <a:lnTo>
                    <a:pt x="2146" y="812"/>
                  </a:lnTo>
                  <a:close/>
                  <a:moveTo>
                    <a:pt x="1047" y="902"/>
                  </a:moveTo>
                  <a:lnTo>
                    <a:pt x="1041" y="893"/>
                  </a:lnTo>
                  <a:lnTo>
                    <a:pt x="1036" y="884"/>
                  </a:lnTo>
                  <a:lnTo>
                    <a:pt x="1029" y="876"/>
                  </a:lnTo>
                  <a:lnTo>
                    <a:pt x="1022" y="868"/>
                  </a:lnTo>
                  <a:lnTo>
                    <a:pt x="1015" y="860"/>
                  </a:lnTo>
                  <a:lnTo>
                    <a:pt x="1007" y="853"/>
                  </a:lnTo>
                  <a:lnTo>
                    <a:pt x="999" y="846"/>
                  </a:lnTo>
                  <a:lnTo>
                    <a:pt x="991" y="840"/>
                  </a:lnTo>
                  <a:lnTo>
                    <a:pt x="973" y="830"/>
                  </a:lnTo>
                  <a:lnTo>
                    <a:pt x="954" y="821"/>
                  </a:lnTo>
                  <a:lnTo>
                    <a:pt x="932" y="813"/>
                  </a:lnTo>
                  <a:lnTo>
                    <a:pt x="910" y="807"/>
                  </a:lnTo>
                  <a:lnTo>
                    <a:pt x="886" y="804"/>
                  </a:lnTo>
                  <a:lnTo>
                    <a:pt x="863" y="801"/>
                  </a:lnTo>
                  <a:lnTo>
                    <a:pt x="840" y="800"/>
                  </a:lnTo>
                  <a:lnTo>
                    <a:pt x="814" y="798"/>
                  </a:lnTo>
                  <a:lnTo>
                    <a:pt x="789" y="798"/>
                  </a:lnTo>
                  <a:lnTo>
                    <a:pt x="765" y="800"/>
                  </a:lnTo>
                  <a:lnTo>
                    <a:pt x="744" y="801"/>
                  </a:lnTo>
                  <a:lnTo>
                    <a:pt x="723" y="802"/>
                  </a:lnTo>
                  <a:lnTo>
                    <a:pt x="700" y="803"/>
                  </a:lnTo>
                  <a:lnTo>
                    <a:pt x="680" y="805"/>
                  </a:lnTo>
                  <a:lnTo>
                    <a:pt x="663" y="807"/>
                  </a:lnTo>
                  <a:lnTo>
                    <a:pt x="647" y="809"/>
                  </a:lnTo>
                  <a:lnTo>
                    <a:pt x="639" y="811"/>
                  </a:lnTo>
                  <a:lnTo>
                    <a:pt x="633" y="812"/>
                  </a:lnTo>
                  <a:lnTo>
                    <a:pt x="627" y="814"/>
                  </a:lnTo>
                  <a:lnTo>
                    <a:pt x="623" y="818"/>
                  </a:lnTo>
                  <a:lnTo>
                    <a:pt x="618" y="822"/>
                  </a:lnTo>
                  <a:lnTo>
                    <a:pt x="615" y="827"/>
                  </a:lnTo>
                  <a:lnTo>
                    <a:pt x="614" y="834"/>
                  </a:lnTo>
                  <a:lnTo>
                    <a:pt x="613" y="842"/>
                  </a:lnTo>
                  <a:lnTo>
                    <a:pt x="613" y="1380"/>
                  </a:lnTo>
                  <a:lnTo>
                    <a:pt x="613" y="1386"/>
                  </a:lnTo>
                  <a:lnTo>
                    <a:pt x="615" y="1389"/>
                  </a:lnTo>
                  <a:lnTo>
                    <a:pt x="617" y="1394"/>
                  </a:lnTo>
                  <a:lnTo>
                    <a:pt x="619" y="1397"/>
                  </a:lnTo>
                  <a:lnTo>
                    <a:pt x="624" y="1401"/>
                  </a:lnTo>
                  <a:lnTo>
                    <a:pt x="627" y="1403"/>
                  </a:lnTo>
                  <a:lnTo>
                    <a:pt x="632" y="1404"/>
                  </a:lnTo>
                  <a:lnTo>
                    <a:pt x="637" y="1404"/>
                  </a:lnTo>
                  <a:lnTo>
                    <a:pt x="722" y="1404"/>
                  </a:lnTo>
                  <a:lnTo>
                    <a:pt x="728" y="1404"/>
                  </a:lnTo>
                  <a:lnTo>
                    <a:pt x="731" y="1403"/>
                  </a:lnTo>
                  <a:lnTo>
                    <a:pt x="736" y="1401"/>
                  </a:lnTo>
                  <a:lnTo>
                    <a:pt x="739" y="1397"/>
                  </a:lnTo>
                  <a:lnTo>
                    <a:pt x="743" y="1394"/>
                  </a:lnTo>
                  <a:lnTo>
                    <a:pt x="744" y="1390"/>
                  </a:lnTo>
                  <a:lnTo>
                    <a:pt x="746" y="1386"/>
                  </a:lnTo>
                  <a:lnTo>
                    <a:pt x="746" y="1380"/>
                  </a:lnTo>
                  <a:lnTo>
                    <a:pt x="746" y="1202"/>
                  </a:lnTo>
                  <a:lnTo>
                    <a:pt x="756" y="1203"/>
                  </a:lnTo>
                  <a:lnTo>
                    <a:pt x="778" y="1203"/>
                  </a:lnTo>
                  <a:lnTo>
                    <a:pt x="801" y="1204"/>
                  </a:lnTo>
                  <a:lnTo>
                    <a:pt x="814" y="1205"/>
                  </a:lnTo>
                  <a:lnTo>
                    <a:pt x="838" y="1204"/>
                  </a:lnTo>
                  <a:lnTo>
                    <a:pt x="862" y="1203"/>
                  </a:lnTo>
                  <a:lnTo>
                    <a:pt x="886" y="1199"/>
                  </a:lnTo>
                  <a:lnTo>
                    <a:pt x="910" y="1195"/>
                  </a:lnTo>
                  <a:lnTo>
                    <a:pt x="932" y="1189"/>
                  </a:lnTo>
                  <a:lnTo>
                    <a:pt x="952" y="1182"/>
                  </a:lnTo>
                  <a:lnTo>
                    <a:pt x="973" y="1173"/>
                  </a:lnTo>
                  <a:lnTo>
                    <a:pt x="990" y="1162"/>
                  </a:lnTo>
                  <a:lnTo>
                    <a:pt x="999" y="1156"/>
                  </a:lnTo>
                  <a:lnTo>
                    <a:pt x="1007" y="1149"/>
                  </a:lnTo>
                  <a:lnTo>
                    <a:pt x="1015" y="1143"/>
                  </a:lnTo>
                  <a:lnTo>
                    <a:pt x="1022" y="1135"/>
                  </a:lnTo>
                  <a:lnTo>
                    <a:pt x="1029" y="1127"/>
                  </a:lnTo>
                  <a:lnTo>
                    <a:pt x="1036" y="1118"/>
                  </a:lnTo>
                  <a:lnTo>
                    <a:pt x="1041" y="1109"/>
                  </a:lnTo>
                  <a:lnTo>
                    <a:pt x="1047" y="1099"/>
                  </a:lnTo>
                  <a:lnTo>
                    <a:pt x="1053" y="1088"/>
                  </a:lnTo>
                  <a:lnTo>
                    <a:pt x="1057" y="1077"/>
                  </a:lnTo>
                  <a:lnTo>
                    <a:pt x="1061" y="1064"/>
                  </a:lnTo>
                  <a:lnTo>
                    <a:pt x="1064" y="1052"/>
                  </a:lnTo>
                  <a:lnTo>
                    <a:pt x="1066" y="1039"/>
                  </a:lnTo>
                  <a:lnTo>
                    <a:pt x="1069" y="1027"/>
                  </a:lnTo>
                  <a:lnTo>
                    <a:pt x="1070" y="1013"/>
                  </a:lnTo>
                  <a:lnTo>
                    <a:pt x="1070" y="1001"/>
                  </a:lnTo>
                  <a:lnTo>
                    <a:pt x="1070" y="987"/>
                  </a:lnTo>
                  <a:lnTo>
                    <a:pt x="1069" y="974"/>
                  </a:lnTo>
                  <a:lnTo>
                    <a:pt x="1066" y="961"/>
                  </a:lnTo>
                  <a:lnTo>
                    <a:pt x="1064" y="948"/>
                  </a:lnTo>
                  <a:lnTo>
                    <a:pt x="1061" y="937"/>
                  </a:lnTo>
                  <a:lnTo>
                    <a:pt x="1057" y="924"/>
                  </a:lnTo>
                  <a:lnTo>
                    <a:pt x="1053" y="913"/>
                  </a:lnTo>
                  <a:lnTo>
                    <a:pt x="1047" y="902"/>
                  </a:lnTo>
                  <a:close/>
                  <a:moveTo>
                    <a:pt x="746" y="911"/>
                  </a:moveTo>
                  <a:lnTo>
                    <a:pt x="746" y="911"/>
                  </a:lnTo>
                  <a:lnTo>
                    <a:pt x="756" y="911"/>
                  </a:lnTo>
                  <a:lnTo>
                    <a:pt x="779" y="910"/>
                  </a:lnTo>
                  <a:lnTo>
                    <a:pt x="802" y="909"/>
                  </a:lnTo>
                  <a:lnTo>
                    <a:pt x="814" y="909"/>
                  </a:lnTo>
                  <a:lnTo>
                    <a:pt x="829" y="909"/>
                  </a:lnTo>
                  <a:lnTo>
                    <a:pt x="843" y="910"/>
                  </a:lnTo>
                  <a:lnTo>
                    <a:pt x="857" y="911"/>
                  </a:lnTo>
                  <a:lnTo>
                    <a:pt x="868" y="913"/>
                  </a:lnTo>
                  <a:lnTo>
                    <a:pt x="879" y="917"/>
                  </a:lnTo>
                  <a:lnTo>
                    <a:pt x="889" y="920"/>
                  </a:lnTo>
                  <a:lnTo>
                    <a:pt x="898" y="924"/>
                  </a:lnTo>
                  <a:lnTo>
                    <a:pt x="906" y="929"/>
                  </a:lnTo>
                  <a:lnTo>
                    <a:pt x="914" y="936"/>
                  </a:lnTo>
                  <a:lnTo>
                    <a:pt x="920" y="943"/>
                  </a:lnTo>
                  <a:lnTo>
                    <a:pt x="926" y="951"/>
                  </a:lnTo>
                  <a:lnTo>
                    <a:pt x="931" y="960"/>
                  </a:lnTo>
                  <a:lnTo>
                    <a:pt x="934" y="970"/>
                  </a:lnTo>
                  <a:lnTo>
                    <a:pt x="936" y="979"/>
                  </a:lnTo>
                  <a:lnTo>
                    <a:pt x="938" y="989"/>
                  </a:lnTo>
                  <a:lnTo>
                    <a:pt x="939" y="1001"/>
                  </a:lnTo>
                  <a:lnTo>
                    <a:pt x="938" y="1011"/>
                  </a:lnTo>
                  <a:lnTo>
                    <a:pt x="936" y="1021"/>
                  </a:lnTo>
                  <a:lnTo>
                    <a:pt x="934" y="1031"/>
                  </a:lnTo>
                  <a:lnTo>
                    <a:pt x="931" y="1041"/>
                  </a:lnTo>
                  <a:lnTo>
                    <a:pt x="926" y="1051"/>
                  </a:lnTo>
                  <a:lnTo>
                    <a:pt x="920" y="1059"/>
                  </a:lnTo>
                  <a:lnTo>
                    <a:pt x="915" y="1066"/>
                  </a:lnTo>
                  <a:lnTo>
                    <a:pt x="908" y="1073"/>
                  </a:lnTo>
                  <a:lnTo>
                    <a:pt x="900" y="1079"/>
                  </a:lnTo>
                  <a:lnTo>
                    <a:pt x="892" y="1084"/>
                  </a:lnTo>
                  <a:lnTo>
                    <a:pt x="882" y="1087"/>
                  </a:lnTo>
                  <a:lnTo>
                    <a:pt x="871" y="1090"/>
                  </a:lnTo>
                  <a:lnTo>
                    <a:pt x="859" y="1093"/>
                  </a:lnTo>
                  <a:lnTo>
                    <a:pt x="845" y="1095"/>
                  </a:lnTo>
                  <a:lnTo>
                    <a:pt x="830" y="1096"/>
                  </a:lnTo>
                  <a:lnTo>
                    <a:pt x="814" y="1096"/>
                  </a:lnTo>
                  <a:lnTo>
                    <a:pt x="802" y="1096"/>
                  </a:lnTo>
                  <a:lnTo>
                    <a:pt x="779" y="1095"/>
                  </a:lnTo>
                  <a:lnTo>
                    <a:pt x="756" y="1094"/>
                  </a:lnTo>
                  <a:lnTo>
                    <a:pt x="746" y="1094"/>
                  </a:lnTo>
                  <a:lnTo>
                    <a:pt x="746" y="911"/>
                  </a:lnTo>
                  <a:close/>
                  <a:moveTo>
                    <a:pt x="333" y="1154"/>
                  </a:moveTo>
                  <a:lnTo>
                    <a:pt x="333" y="1154"/>
                  </a:lnTo>
                  <a:lnTo>
                    <a:pt x="202" y="1154"/>
                  </a:lnTo>
                  <a:lnTo>
                    <a:pt x="261" y="918"/>
                  </a:lnTo>
                  <a:lnTo>
                    <a:pt x="261" y="915"/>
                  </a:lnTo>
                  <a:lnTo>
                    <a:pt x="263" y="913"/>
                  </a:lnTo>
                  <a:lnTo>
                    <a:pt x="264" y="911"/>
                  </a:lnTo>
                  <a:lnTo>
                    <a:pt x="267" y="910"/>
                  </a:lnTo>
                  <a:lnTo>
                    <a:pt x="271" y="911"/>
                  </a:lnTo>
                  <a:lnTo>
                    <a:pt x="272" y="912"/>
                  </a:lnTo>
                  <a:lnTo>
                    <a:pt x="273" y="914"/>
                  </a:lnTo>
                  <a:lnTo>
                    <a:pt x="274" y="918"/>
                  </a:lnTo>
                  <a:lnTo>
                    <a:pt x="333" y="1154"/>
                  </a:lnTo>
                  <a:close/>
                </a:path>
              </a:pathLst>
            </a:custGeom>
            <a:solidFill>
              <a:srgbClr val="162f75"/>
            </a:solidFill>
            <a:ln w="0">
              <a:noFill/>
            </a:ln>
          </p:spPr>
          <p:style>
            <a:lnRef idx="0"/>
            <a:fillRef idx="0"/>
            <a:effectRef idx="0"/>
            <a:fontRef idx="minor"/>
          </p:style>
          <p:txBody>
            <a:bodyPr numCol="1" spcCol="0" anchor="t">
              <a:noAutofit/>
            </a:bodyPr>
            <a:p>
              <a:pPr>
                <a:lnSpc>
                  <a:spcPct val="100000"/>
                </a:lnSpc>
              </a:pPr>
              <a:endParaRPr b="0" lang="ru-RU" sz="3200" spc="-1" strike="noStrike">
                <a:solidFill>
                  <a:srgbClr val="000000"/>
                </a:solidFill>
                <a:latin typeface="Calibri"/>
              </a:endParaRPr>
            </a:p>
          </p:txBody>
        </p:sp>
      </p:grpSp>
      <p:sp>
        <p:nvSpPr>
          <p:cNvPr id="110" name="Rectangle 1"/>
          <p:cNvSpPr/>
          <p:nvPr/>
        </p:nvSpPr>
        <p:spPr>
          <a:xfrm>
            <a:off x="0" y="8640"/>
            <a:ext cx="12191760" cy="623880"/>
          </a:xfrm>
          <a:prstGeom prst="rect">
            <a:avLst/>
          </a:prstGeom>
          <a:solidFill>
            <a:schemeClr val="bg1"/>
          </a:solidFill>
          <a:ln>
            <a:noFill/>
          </a:ln>
          <a:effectLst>
            <a:outerShdw algn="l" blurRad="279360" dir="5400000" dist="50760" rotWithShape="0">
              <a:schemeClr val="accent1">
                <a:alpha val="10000"/>
              </a:schemeClr>
            </a:outerShdw>
          </a:effectLst>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ndParaRPr>
          </a:p>
        </p:txBody>
      </p:sp>
      <p:sp>
        <p:nvSpPr>
          <p:cNvPr id="111" name="Номер слайда 6"/>
          <p:cNvSpPr/>
          <p:nvPr/>
        </p:nvSpPr>
        <p:spPr>
          <a:xfrm>
            <a:off x="11654640" y="6412680"/>
            <a:ext cx="381600" cy="365760"/>
          </a:xfrm>
          <a:prstGeom prst="rect">
            <a:avLst/>
          </a:prstGeom>
          <a:noFill/>
          <a:ln w="0">
            <a:noFill/>
          </a:ln>
        </p:spPr>
        <p:style>
          <a:lnRef idx="0"/>
          <a:fillRef idx="0"/>
          <a:effectRef idx="0"/>
          <a:fontRef idx="minor"/>
        </p:style>
        <p:txBody>
          <a:bodyPr lIns="0" rIns="0" tIns="0" bIns="0" anchor="ctr">
            <a:noAutofit/>
          </a:bodyPr>
          <a:p>
            <a:pPr algn="ctr">
              <a:lnSpc>
                <a:spcPct val="100000"/>
              </a:lnSpc>
            </a:pPr>
            <a:fld id="{EBB5D605-3DD1-4008-B807-8567B500D378}" type="slidenum">
              <a:rPr b="1" lang="ru-RU" sz="1000" spc="-1" strike="noStrike">
                <a:solidFill>
                  <a:srgbClr val="808080"/>
                </a:solidFill>
                <a:latin typeface="Arial Narrow"/>
              </a:rPr>
              <a:t>&lt;номер&gt;</a:t>
            </a:fld>
            <a:endParaRPr b="0" lang="ru-RU" sz="1000" spc="-1" strike="noStrike">
              <a:solidFill>
                <a:srgbClr val="000000"/>
              </a:solidFill>
              <a:latin typeface="XO Oriel"/>
            </a:endParaRPr>
          </a:p>
        </p:txBody>
      </p:sp>
      <p:sp>
        <p:nvSpPr>
          <p:cNvPr id="112" name="PlaceHolder 2"/>
          <p:cNvSpPr>
            <a:spLocks noGrp="1"/>
          </p:cNvSpPr>
          <p:nvPr>
            <p:ph type="body"/>
          </p:nvPr>
        </p:nvSpPr>
        <p:spPr>
          <a:xfrm>
            <a:off x="162360" y="139680"/>
            <a:ext cx="6166800" cy="361440"/>
          </a:xfrm>
          <a:prstGeom prst="rect">
            <a:avLst/>
          </a:prstGeom>
          <a:noFill/>
          <a:ln w="0">
            <a:noFill/>
          </a:ln>
        </p:spPr>
        <p:txBody>
          <a:bodyPr lIns="0" rIns="0" tIns="0" bIns="0" anchor="ctr">
            <a:noAutofit/>
          </a:bodyPr>
          <a:p>
            <a:pPr indent="0">
              <a:lnSpc>
                <a:spcPct val="100000"/>
              </a:lnSpc>
              <a:buNone/>
              <a:tabLst>
                <a:tab algn="l" pos="0"/>
              </a:tabLst>
            </a:pPr>
            <a:r>
              <a:rPr b="0" lang="ru-RU" sz="1800" spc="-1" strike="noStrike">
                <a:solidFill>
                  <a:srgbClr val="7a0e18"/>
                </a:solidFill>
                <a:latin typeface="Arial Narrow"/>
              </a:rPr>
              <a:t>Введите название презентации</a:t>
            </a:r>
            <a:endParaRPr b="0" lang="ru-RU" sz="1800" spc="-1" strike="noStrike">
              <a:solidFill>
                <a:srgbClr val="000000"/>
              </a:solidFill>
              <a:latin typeface="Century Gothic"/>
            </a:endParaRPr>
          </a:p>
        </p:txBody>
      </p:sp>
      <p:sp>
        <p:nvSpPr>
          <p:cNvPr id="113" name="PlaceHolder 3"/>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en-US" sz="1800" spc="-1" strike="noStrike">
                <a:solidFill>
                  <a:srgbClr val="000000"/>
                </a:solidFill>
                <a:latin typeface="Calibri"/>
              </a:rPr>
              <a:t>Для правки текста заглавия щёлкните мышью</a:t>
            </a:r>
            <a:endParaRPr b="0" lang="en-US" sz="18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sldMaster>
</file>

<file path=ppt/slides/_rels/slide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8.wmf"/><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8.wmf"/><Relationship Id="rId3" Type="http://schemas.openxmlformats.org/officeDocument/2006/relationships/hyperlink" Target="http://www.&#1082;&#1086;&#1085;&#1082;&#1086;&#1088;&#1076;&#1080;&#1103;&#1101;&#1083;&#1077;&#1082;&#1090;&#1088;&#1086;.&#1088;&#1092;/" TargetMode="External"/><Relationship Id="rId4" Type="http://schemas.openxmlformats.org/officeDocument/2006/relationships/hyperlink" Target="http://www.&#1082;&#1086;&#1085;&#1082;&#1086;&#1088;&#1076;&#1080;&#1103;&#1101;&#1083;&#1077;&#1082;&#1090;&#1088;&#1086;.&#1088;&#1092;/" TargetMode="External"/><Relationship Id="rId5" Type="http://schemas.openxmlformats.org/officeDocument/2006/relationships/hyperlink" Target="http://www.concordiya.org/" TargetMode="External"/><Relationship Id="rId6" Type="http://schemas.openxmlformats.org/officeDocument/2006/relationships/hyperlink" Target="tel:84959849619" TargetMode="External"/><Relationship Id="rId7" Type="http://schemas.openxmlformats.org/officeDocument/2006/relationships/hyperlink" Target="tel:84959849619" TargetMode="External"/><Relationship Id="rId8" Type="http://schemas.openxmlformats.org/officeDocument/2006/relationships/hyperlink" Target="tel:84959849619" TargetMode="External"/><Relationship Id="rId9" Type="http://schemas.openxmlformats.org/officeDocument/2006/relationships/hyperlink" Target="tel:84959849619" TargetMode="External"/><Relationship Id="rId10" Type="http://schemas.openxmlformats.org/officeDocument/2006/relationships/hyperlink" Target="tel:84959849619" TargetMode="External"/><Relationship Id="rId11" Type="http://schemas.openxmlformats.org/officeDocument/2006/relationships/hyperlink" Target="tel:84959849619" TargetMode="External"/><Relationship Id="rId12" Type="http://schemas.openxmlformats.org/officeDocument/2006/relationships/hyperlink" Target="tel:84959849619" TargetMode="External"/><Relationship Id="rId13" Type="http://schemas.openxmlformats.org/officeDocument/2006/relationships/hyperlink" Target="tel:84959849619" TargetMode="External"/><Relationship Id="rId14" Type="http://schemas.openxmlformats.org/officeDocument/2006/relationships/hyperlink" Target="tel:84959849619" TargetMode="External"/><Relationship Id="rId15"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hyperlink" Target="http://www.romanov-motors.ru/" TargetMode="External"/><Relationship Id="rId2" Type="http://schemas.openxmlformats.org/officeDocument/2006/relationships/image" Target="../media/image45.jpe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8.wmf"/><Relationship Id="rId3" Type="http://schemas.openxmlformats.org/officeDocument/2006/relationships/image" Target="../media/image9.png"/><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8.wmf"/><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pn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1.png"/><Relationship Id="rId7"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oleObject" Target="../embeddings/oleObject1.bin"/><Relationship Id="rId3" Type="http://schemas.openxmlformats.org/officeDocument/2006/relationships/image" Target="../media/image8.wmf"/><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oleObject" Target="../embeddings/oleObject1.bin"/><Relationship Id="rId3" Type="http://schemas.openxmlformats.org/officeDocument/2006/relationships/image" Target="../media/image8.wmf"/><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8.wmf"/><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0" name="Рисунок 2" descr=""/>
          <p:cNvPicPr/>
          <p:nvPr/>
        </p:nvPicPr>
        <p:blipFill>
          <a:blip r:embed="rId1"/>
          <a:stretch/>
        </p:blipFill>
        <p:spPr>
          <a:xfrm>
            <a:off x="2525760" y="0"/>
            <a:ext cx="9666000" cy="6857640"/>
          </a:xfrm>
          <a:prstGeom prst="rect">
            <a:avLst/>
          </a:prstGeom>
          <a:ln w="0">
            <a:noFill/>
          </a:ln>
        </p:spPr>
      </p:pic>
      <p:sp>
        <p:nvSpPr>
          <p:cNvPr id="151" name="Прямоугольник 7"/>
          <p:cNvSpPr/>
          <p:nvPr/>
        </p:nvSpPr>
        <p:spPr>
          <a:xfrm>
            <a:off x="0" y="-15120"/>
            <a:ext cx="9551880" cy="6872760"/>
          </a:xfrm>
          <a:prstGeom prst="rect">
            <a:avLst/>
          </a:prstGeom>
          <a:gradFill rotWithShape="0">
            <a:gsLst>
              <a:gs pos="37000">
                <a:srgbClr val="000000"/>
              </a:gs>
              <a:gs pos="100000">
                <a:srgbClr val="000000">
                  <a:alpha val="0"/>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tabLst>
                <a:tab algn="l" pos="0"/>
              </a:tabLst>
            </a:pPr>
            <a:endParaRPr b="0" lang="ru-RU" sz="2400" spc="-1" strike="noStrike">
              <a:solidFill>
                <a:srgbClr val="ffffff"/>
              </a:solidFill>
              <a:latin typeface="Arial"/>
            </a:endParaRPr>
          </a:p>
        </p:txBody>
      </p:sp>
      <p:sp>
        <p:nvSpPr>
          <p:cNvPr id="152" name="Headline"/>
          <p:cNvSpPr/>
          <p:nvPr/>
        </p:nvSpPr>
        <p:spPr>
          <a:xfrm>
            <a:off x="335520" y="1976760"/>
            <a:ext cx="5033880" cy="3709440"/>
          </a:xfrm>
          <a:prstGeom prst="rect">
            <a:avLst/>
          </a:prstGeom>
          <a:noFill/>
          <a:ln w="0">
            <a:noFill/>
          </a:ln>
        </p:spPr>
        <p:style>
          <a:lnRef idx="0"/>
          <a:fillRef idx="0"/>
          <a:effectRef idx="0"/>
          <a:fontRef idx="minor"/>
        </p:style>
        <p:txBody>
          <a:bodyPr lIns="0" rIns="0" tIns="0" bIns="0" anchor="t">
            <a:noAutofit/>
          </a:bodyPr>
          <a:p>
            <a:pPr>
              <a:lnSpc>
                <a:spcPct val="90000"/>
              </a:lnSpc>
              <a:spcAft>
                <a:spcPts val="1800"/>
              </a:spcAft>
              <a:tabLst>
                <a:tab algn="l" pos="0"/>
              </a:tabLst>
            </a:pPr>
            <a:r>
              <a:rPr b="1" lang="ru-RU" sz="2800" spc="-1" strike="noStrike">
                <a:solidFill>
                  <a:srgbClr val="da802c"/>
                </a:solidFill>
                <a:latin typeface="Montserrat"/>
              </a:rPr>
              <a:t>Научно-производственная компания </a:t>
            </a:r>
            <a:br>
              <a:rPr sz="2800"/>
            </a:br>
            <a:r>
              <a:rPr b="1" lang="ru-RU" sz="2800" spc="-1" strike="noStrike">
                <a:solidFill>
                  <a:srgbClr val="da802c"/>
                </a:solidFill>
                <a:latin typeface="Montserrat"/>
              </a:rPr>
              <a:t>ООО «КОНКОРДИЯ»</a:t>
            </a:r>
            <a:endParaRPr b="0" lang="ru-RU" sz="2800" spc="-1" strike="noStrike">
              <a:solidFill>
                <a:srgbClr val="000000"/>
              </a:solidFill>
              <a:latin typeface="XO Oriel"/>
            </a:endParaRPr>
          </a:p>
          <a:p>
            <a:pPr>
              <a:lnSpc>
                <a:spcPct val="90000"/>
              </a:lnSpc>
              <a:tabLst>
                <a:tab algn="l" pos="0"/>
              </a:tabLst>
            </a:pPr>
            <a:endParaRPr b="0" lang="ru-RU" sz="2800" spc="-1" strike="noStrike">
              <a:solidFill>
                <a:srgbClr val="000000"/>
              </a:solidFill>
              <a:latin typeface="XO Oriel"/>
            </a:endParaRPr>
          </a:p>
          <a:p>
            <a:pPr>
              <a:lnSpc>
                <a:spcPct val="90000"/>
              </a:lnSpc>
              <a:spcAft>
                <a:spcPts val="1199"/>
              </a:spcAft>
              <a:tabLst>
                <a:tab algn="l" pos="0"/>
              </a:tabLst>
            </a:pPr>
            <a:endParaRPr b="0" lang="ru-RU" sz="2400" spc="-1" strike="noStrike">
              <a:solidFill>
                <a:srgbClr val="000000"/>
              </a:solidFill>
              <a:latin typeface="XO Oriel"/>
            </a:endParaRPr>
          </a:p>
        </p:txBody>
      </p:sp>
      <p:pic>
        <p:nvPicPr>
          <p:cNvPr id="153" name="Picture 7" descr=""/>
          <p:cNvPicPr/>
          <p:nvPr/>
        </p:nvPicPr>
        <p:blipFill>
          <a:blip r:embed="rId2"/>
          <a:stretch/>
        </p:blipFill>
        <p:spPr>
          <a:xfrm>
            <a:off x="352080" y="468000"/>
            <a:ext cx="2823840" cy="620280"/>
          </a:xfrm>
          <a:prstGeom prst="rect">
            <a:avLst/>
          </a:prstGeom>
          <a:ln w="0">
            <a:noFill/>
          </a:ln>
        </p:spPr>
      </p:pic>
      <p:pic>
        <p:nvPicPr>
          <p:cNvPr id="154" name="Picture 2" descr="Picture background"/>
          <p:cNvPicPr/>
          <p:nvPr/>
        </p:nvPicPr>
        <p:blipFill>
          <a:blip r:embed="rId3"/>
          <a:stretch/>
        </p:blipFill>
        <p:spPr>
          <a:xfrm>
            <a:off x="10091520" y="273960"/>
            <a:ext cx="1747800" cy="162900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253" name="think-cell data - do not delete"/>
          <p:cNvGraphicFramePr/>
          <p:nvPr/>
        </p:nvGraphicFramePr>
        <p:xfrm>
          <a:off x="1440" y="1440"/>
          <a:ext cx="720" cy="1080"/>
        </p:xfrm>
        <a:graphic>
          <a:graphicData uri="http://schemas.openxmlformats.org/presentationml/2006/ole">
            <p:oleObj progId="TCLayout.ActiveDocument.1" r:id="rId1" spid="">
              <p:embed/>
              <p:pic>
                <p:nvPicPr>
                  <p:cNvPr id="254" name="think-cell data - do not delete" descr=""/>
                  <p:cNvPicPr/>
                  <p:nvPr/>
                </p:nvPicPr>
                <p:blipFill>
                  <a:blip r:embed="rId2"/>
                  <a:stretch/>
                </p:blipFill>
                <p:spPr>
                  <a:xfrm>
                    <a:off x="1440" y="1440"/>
                    <a:ext cx="720" cy="1080"/>
                  </a:xfrm>
                  <a:prstGeom prst="rect">
                    <a:avLst/>
                  </a:prstGeom>
                  <a:ln w="0">
                    <a:noFill/>
                  </a:ln>
                </p:spPr>
              </p:pic>
            </p:oleObj>
          </a:graphicData>
        </a:graphic>
      </p:graphicFrame>
      <p:sp>
        <p:nvSpPr>
          <p:cNvPr id="255" name="PlaceHolder 1"/>
          <p:cNvSpPr>
            <a:spLocks noGrp="1"/>
          </p:cNvSpPr>
          <p:nvPr>
            <p:ph type="title"/>
          </p:nvPr>
        </p:nvSpPr>
        <p:spPr>
          <a:xfrm>
            <a:off x="482760" y="365040"/>
            <a:ext cx="11225880" cy="579240"/>
          </a:xfrm>
          <a:prstGeom prst="rect">
            <a:avLst/>
          </a:prstGeom>
          <a:noFill/>
          <a:ln w="0">
            <a:noFill/>
          </a:ln>
        </p:spPr>
        <p:txBody>
          <a:bodyPr lIns="0" rIns="0" tIns="0" bIns="0" anchor="t">
            <a:noAutofit/>
          </a:bodyPr>
          <a:p>
            <a:pPr indent="0">
              <a:lnSpc>
                <a:spcPct val="90000"/>
              </a:lnSpc>
              <a:buNone/>
            </a:pPr>
            <a:r>
              <a:rPr b="1" lang="ru-RU" sz="2800" spc="-1" strike="noStrike">
                <a:solidFill>
                  <a:srgbClr val="000000"/>
                </a:solidFill>
                <a:latin typeface="Montserrat SemiBold"/>
              </a:rPr>
              <a:t>Система технического сервиса </a:t>
            </a:r>
            <a:endParaRPr b="0" lang="en-US" sz="2800" spc="-1" strike="noStrike">
              <a:solidFill>
                <a:srgbClr val="000000"/>
              </a:solidFill>
              <a:latin typeface="Calibri"/>
            </a:endParaRPr>
          </a:p>
        </p:txBody>
      </p:sp>
      <p:pic>
        <p:nvPicPr>
          <p:cNvPr id="256" name="Рисунок 3" descr=""/>
          <p:cNvPicPr/>
          <p:nvPr/>
        </p:nvPicPr>
        <p:blipFill>
          <a:blip r:embed="rId3"/>
          <a:srcRect l="0" t="11251" r="0" b="9956"/>
          <a:stretch/>
        </p:blipFill>
        <p:spPr>
          <a:xfrm>
            <a:off x="599760" y="1494000"/>
            <a:ext cx="4219920" cy="2956680"/>
          </a:xfrm>
          <a:prstGeom prst="rect">
            <a:avLst/>
          </a:prstGeom>
          <a:ln w="0">
            <a:noFill/>
          </a:ln>
          <a:effectLst>
            <a:softEdge rad="112680"/>
          </a:effectLst>
        </p:spPr>
      </p:pic>
      <p:sp>
        <p:nvSpPr>
          <p:cNvPr id="257" name="TextBox 14"/>
          <p:cNvSpPr/>
          <p:nvPr/>
        </p:nvSpPr>
        <p:spPr>
          <a:xfrm>
            <a:off x="5207040" y="1242360"/>
            <a:ext cx="3897360" cy="3460320"/>
          </a:xfrm>
          <a:prstGeom prst="rect">
            <a:avLst/>
          </a:prstGeom>
          <a:noFill/>
          <a:ln w="0">
            <a:noFill/>
          </a:ln>
        </p:spPr>
        <p:style>
          <a:lnRef idx="0"/>
          <a:fillRef idx="0"/>
          <a:effectRef idx="0"/>
          <a:fontRef idx="minor"/>
        </p:style>
        <p:txBody>
          <a:bodyPr lIns="0" rIns="0" tIns="0" bIns="0" anchor="t">
            <a:noAutofit/>
          </a:bodyPr>
          <a:p>
            <a:pPr marL="90360">
              <a:lnSpc>
                <a:spcPct val="100000"/>
              </a:lnSpc>
              <a:spcAft>
                <a:spcPts val="601"/>
              </a:spcAft>
              <a:tabLst>
                <a:tab algn="l" pos="0"/>
              </a:tabLst>
            </a:pPr>
            <a:r>
              <a:rPr b="1" lang="ru-RU" sz="1200" spc="-1" strike="noStrike">
                <a:solidFill>
                  <a:srgbClr val="000000"/>
                </a:solidFill>
                <a:latin typeface="Montserrat"/>
              </a:rPr>
              <a:t>В компании работает сервисная служба, с системой аккредитации сервисных точек обслуживания в регионах</a:t>
            </a:r>
            <a:endParaRPr b="0" lang="ru-RU" sz="1200" spc="-1" strike="noStrike">
              <a:solidFill>
                <a:srgbClr val="000000"/>
              </a:solidFill>
              <a:latin typeface="XO Oriel"/>
            </a:endParaRPr>
          </a:p>
          <a:p>
            <a:pPr marL="90360">
              <a:lnSpc>
                <a:spcPct val="100000"/>
              </a:lnSpc>
              <a:spcAft>
                <a:spcPts val="601"/>
              </a:spcAft>
              <a:tabLst>
                <a:tab algn="l" pos="0"/>
              </a:tabLst>
            </a:pPr>
            <a:endParaRPr b="0" lang="ru-RU" sz="1200" spc="-1" strike="noStrike">
              <a:solidFill>
                <a:srgbClr val="000000"/>
              </a:solidFill>
              <a:latin typeface="XO Oriel"/>
            </a:endParaRPr>
          </a:p>
          <a:p>
            <a:pPr lvl="1" marL="262080" indent="-171360">
              <a:lnSpc>
                <a:spcPct val="100000"/>
              </a:lnSpc>
              <a:spcAft>
                <a:spcPts val="601"/>
              </a:spcAft>
              <a:buClr>
                <a:srgbClr val="000000"/>
              </a:buClr>
              <a:buSzPct val="125000"/>
              <a:buFont typeface="Arial"/>
              <a:buChar char="▪"/>
              <a:tabLst>
                <a:tab algn="l" pos="0"/>
              </a:tabLst>
            </a:pPr>
            <a:r>
              <a:rPr b="0" lang="ru-RU" sz="1200" spc="-1" strike="noStrike">
                <a:solidFill>
                  <a:srgbClr val="000000"/>
                </a:solidFill>
                <a:latin typeface="Montserrat"/>
              </a:rPr>
              <a:t>Охвачено 10 регионов РФ</a:t>
            </a:r>
            <a:endParaRPr b="0" lang="ru-RU" sz="1200" spc="-1" strike="noStrike">
              <a:solidFill>
                <a:srgbClr val="000000"/>
              </a:solidFill>
              <a:latin typeface="XO Oriel"/>
            </a:endParaRPr>
          </a:p>
          <a:p>
            <a:pPr lvl="1" marL="262080" indent="-171360">
              <a:lnSpc>
                <a:spcPct val="100000"/>
              </a:lnSpc>
              <a:spcAft>
                <a:spcPts val="601"/>
              </a:spcAft>
              <a:buClr>
                <a:srgbClr val="000000"/>
              </a:buClr>
              <a:buSzPct val="125000"/>
              <a:buFont typeface="Arial"/>
              <a:buChar char="▪"/>
              <a:tabLst>
                <a:tab algn="l" pos="0"/>
              </a:tabLst>
            </a:pPr>
            <a:r>
              <a:rPr b="0" lang="ru-RU" sz="1200" spc="-1" strike="noStrike">
                <a:solidFill>
                  <a:srgbClr val="000000"/>
                </a:solidFill>
                <a:latin typeface="Montserrat"/>
              </a:rPr>
              <a:t>Работает учебный центр с проживанием на базе завода Конкордия</a:t>
            </a:r>
            <a:endParaRPr b="0" lang="ru-RU" sz="1200" spc="-1" strike="noStrike">
              <a:solidFill>
                <a:srgbClr val="000000"/>
              </a:solidFill>
              <a:latin typeface="XO Oriel"/>
            </a:endParaRPr>
          </a:p>
          <a:p>
            <a:pPr lvl="1" marL="262080" indent="-171360">
              <a:lnSpc>
                <a:spcPct val="100000"/>
              </a:lnSpc>
              <a:spcAft>
                <a:spcPts val="601"/>
              </a:spcAft>
              <a:buClr>
                <a:srgbClr val="000000"/>
              </a:buClr>
              <a:buSzPct val="125000"/>
              <a:buFont typeface="Arial"/>
              <a:buChar char="▪"/>
              <a:tabLst>
                <a:tab algn="l" pos="0"/>
              </a:tabLst>
            </a:pPr>
            <a:r>
              <a:rPr b="0" lang="ru-RU" sz="1200" spc="-1" strike="noStrike">
                <a:solidFill>
                  <a:srgbClr val="000000"/>
                </a:solidFill>
                <a:latin typeface="Montserrat"/>
              </a:rPr>
              <a:t>Активно используется собственный и наемный транспорт, флот эвакуаторов </a:t>
            </a:r>
            <a:endParaRPr b="0" lang="ru-RU" sz="1200" spc="-1" strike="noStrike">
              <a:solidFill>
                <a:srgbClr val="000000"/>
              </a:solidFill>
              <a:latin typeface="XO Oriel"/>
            </a:endParaRPr>
          </a:p>
          <a:p>
            <a:pPr lvl="1" marL="262080" indent="-171360">
              <a:lnSpc>
                <a:spcPct val="100000"/>
              </a:lnSpc>
              <a:spcAft>
                <a:spcPts val="601"/>
              </a:spcAft>
              <a:buClr>
                <a:srgbClr val="000000"/>
              </a:buClr>
              <a:buSzPct val="125000"/>
              <a:buFont typeface="Arial"/>
              <a:buChar char="▪"/>
              <a:tabLst>
                <a:tab algn="l" pos="0"/>
              </a:tabLst>
            </a:pPr>
            <a:r>
              <a:rPr b="0" lang="ru-RU" sz="1200" spc="-1" strike="noStrike">
                <a:solidFill>
                  <a:srgbClr val="000000"/>
                </a:solidFill>
                <a:latin typeface="Montserrat"/>
              </a:rPr>
              <a:t>Поддерживается постоянный склад комплектующих</a:t>
            </a:r>
            <a:endParaRPr b="0" lang="ru-RU" sz="1200" spc="-1" strike="noStrike">
              <a:solidFill>
                <a:srgbClr val="000000"/>
              </a:solidFill>
              <a:latin typeface="XO Oriel"/>
            </a:endParaRPr>
          </a:p>
          <a:p>
            <a:pPr lvl="1" marL="262080" indent="-171360">
              <a:lnSpc>
                <a:spcPct val="100000"/>
              </a:lnSpc>
              <a:spcAft>
                <a:spcPts val="601"/>
              </a:spcAft>
              <a:buClr>
                <a:srgbClr val="000000"/>
              </a:buClr>
              <a:buSzPct val="125000"/>
              <a:buFont typeface="Arial"/>
              <a:buChar char="▪"/>
              <a:tabLst>
                <a:tab algn="l" pos="0"/>
              </a:tabLst>
            </a:pPr>
            <a:r>
              <a:rPr b="0" lang="ru-RU" sz="1200" spc="-1" strike="noStrike">
                <a:solidFill>
                  <a:srgbClr val="000000"/>
                </a:solidFill>
                <a:latin typeface="Montserrat"/>
              </a:rPr>
              <a:t>Разработаны и предоставляются сервисные документы, регламенты и каталоги запчастей</a:t>
            </a:r>
            <a:endParaRPr b="0" lang="ru-RU" sz="1200" spc="-1" strike="noStrike">
              <a:solidFill>
                <a:srgbClr val="000000"/>
              </a:solidFill>
              <a:latin typeface="XO Oriel"/>
            </a:endParaRPr>
          </a:p>
          <a:p>
            <a:pPr lvl="1" marL="262080" indent="-171360">
              <a:lnSpc>
                <a:spcPct val="100000"/>
              </a:lnSpc>
              <a:spcAft>
                <a:spcPts val="601"/>
              </a:spcAft>
              <a:buClr>
                <a:srgbClr val="000000"/>
              </a:buClr>
              <a:buSzPct val="125000"/>
              <a:buFont typeface="Arial"/>
              <a:buChar char="▪"/>
              <a:tabLst>
                <a:tab algn="l" pos="0"/>
              </a:tabLst>
            </a:pPr>
            <a:r>
              <a:rPr b="0" lang="ru-RU" sz="1200" spc="-1" strike="noStrike">
                <a:solidFill>
                  <a:srgbClr val="000000"/>
                </a:solidFill>
                <a:latin typeface="Montserrat"/>
              </a:rPr>
              <a:t>Работает экстренная выездная бригада</a:t>
            </a:r>
            <a:endParaRPr b="0" lang="ru-RU" sz="1200" spc="-1" strike="noStrike">
              <a:solidFill>
                <a:srgbClr val="000000"/>
              </a:solidFill>
              <a:latin typeface="XO Oriel"/>
            </a:endParaRPr>
          </a:p>
          <a:p>
            <a:pPr lvl="1" marL="262080" indent="-171360">
              <a:lnSpc>
                <a:spcPct val="100000"/>
              </a:lnSpc>
              <a:spcAft>
                <a:spcPts val="601"/>
              </a:spcAft>
              <a:buClr>
                <a:srgbClr val="000000"/>
              </a:buClr>
              <a:buSzPct val="125000"/>
              <a:buFont typeface="Arial"/>
              <a:buChar char="▪"/>
              <a:tabLst>
                <a:tab algn="l" pos="0"/>
              </a:tabLst>
            </a:pPr>
            <a:r>
              <a:rPr b="0" lang="ru-RU" sz="1200" spc="-1" strike="noStrike">
                <a:solidFill>
                  <a:srgbClr val="000000"/>
                </a:solidFill>
                <a:latin typeface="Montserrat"/>
              </a:rPr>
              <a:t>По круглосуточной горячей линии можно получить поддержку и консультацию</a:t>
            </a:r>
            <a:endParaRPr b="0" lang="ru-RU" sz="1200" spc="-1" strike="noStrike">
              <a:solidFill>
                <a:srgbClr val="000000"/>
              </a:solidFill>
              <a:latin typeface="XO Oriel"/>
            </a:endParaRPr>
          </a:p>
          <a:p>
            <a:pPr lvl="1" marL="262080" indent="-171360">
              <a:lnSpc>
                <a:spcPct val="100000"/>
              </a:lnSpc>
              <a:spcAft>
                <a:spcPts val="601"/>
              </a:spcAft>
              <a:buClr>
                <a:srgbClr val="000000"/>
              </a:buClr>
              <a:buSzPct val="125000"/>
              <a:buFont typeface="Arial"/>
              <a:buChar char="▪"/>
              <a:tabLst>
                <a:tab algn="l" pos="0"/>
              </a:tabLst>
            </a:pPr>
            <a:r>
              <a:rPr b="0" lang="ru-RU" sz="1200" spc="-1" strike="noStrike">
                <a:solidFill>
                  <a:srgbClr val="000000"/>
                </a:solidFill>
                <a:latin typeface="Montserrat"/>
              </a:rPr>
              <a:t>Заключаются сервисные контракты, в том числе по 223 и 44 ФЗ</a:t>
            </a:r>
            <a:endParaRPr b="0" lang="ru-RU" sz="1200" spc="-1" strike="noStrike">
              <a:solidFill>
                <a:srgbClr val="000000"/>
              </a:solidFill>
              <a:latin typeface="XO Oriel"/>
            </a:endParaRPr>
          </a:p>
          <a:p>
            <a:pPr lvl="1" marL="262080" indent="-171360">
              <a:lnSpc>
                <a:spcPct val="100000"/>
              </a:lnSpc>
              <a:spcAft>
                <a:spcPts val="601"/>
              </a:spcAft>
              <a:buClr>
                <a:srgbClr val="000000"/>
              </a:buClr>
              <a:buSzPct val="125000"/>
              <a:buFont typeface="Arial"/>
              <a:buChar char="▪"/>
              <a:tabLst>
                <a:tab algn="l" pos="0"/>
              </a:tabLst>
            </a:pPr>
            <a:r>
              <a:rPr b="0" lang="ru-RU" sz="1200" spc="-1" strike="noStrike">
                <a:solidFill>
                  <a:srgbClr val="000000"/>
                </a:solidFill>
                <a:latin typeface="Montserrat"/>
              </a:rPr>
              <a:t>Осуществляется доработка и функциональный тюнинг серийных моделей</a:t>
            </a:r>
            <a:br>
              <a:rPr sz="1200"/>
            </a:br>
            <a:r>
              <a:rPr b="0" lang="ru-RU" sz="1200" spc="-1" strike="noStrike">
                <a:solidFill>
                  <a:srgbClr val="000000"/>
                </a:solidFill>
                <a:latin typeface="Montserrat"/>
              </a:rPr>
              <a:t> </a:t>
            </a:r>
            <a:endParaRPr b="0" lang="ru-RU" sz="1200" spc="-1" strike="noStrike">
              <a:solidFill>
                <a:srgbClr val="000000"/>
              </a:solidFill>
              <a:latin typeface="XO Oriel"/>
            </a:endParaRPr>
          </a:p>
        </p:txBody>
      </p:sp>
      <p:sp>
        <p:nvSpPr>
          <p:cNvPr id="258" name="Рисунок 7"/>
          <p:cNvSpPr/>
          <p:nvPr/>
        </p:nvSpPr>
        <p:spPr>
          <a:xfrm>
            <a:off x="1260360" y="4883400"/>
            <a:ext cx="2898360" cy="1596960"/>
          </a:xfrm>
          <a:prstGeom prst="roundRect">
            <a:avLst>
              <a:gd name="adj" fmla="val 8594"/>
            </a:avLst>
          </a:prstGeom>
          <a:blipFill rotWithShape="0">
            <a:blip r:embed="rId4"/>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endParaRPr b="0" lang="ru-RU" sz="1800" spc="-1" strike="noStrike">
              <a:solidFill>
                <a:srgbClr val="000000"/>
              </a:solidFill>
              <a:latin typeface="XO Oriel"/>
            </a:endParaRPr>
          </a:p>
        </p:txBody>
      </p:sp>
      <p:sp>
        <p:nvSpPr>
          <p:cNvPr id="259" name="Рисунок 9"/>
          <p:cNvSpPr/>
          <p:nvPr/>
        </p:nvSpPr>
        <p:spPr>
          <a:xfrm rot="5400000">
            <a:off x="9631440" y="2554200"/>
            <a:ext cx="1849680" cy="2072160"/>
          </a:xfrm>
          <a:prstGeom prst="roundRect">
            <a:avLst>
              <a:gd name="adj" fmla="val 8594"/>
            </a:avLst>
          </a:prstGeom>
          <a:blipFill rotWithShape="0">
            <a:blip r:embed="rId5"/>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endParaRPr b="0" lang="ru-RU" sz="1800" spc="-1" strike="noStrike">
              <a:solidFill>
                <a:srgbClr val="000000"/>
              </a:solidFill>
              <a:latin typeface="XO Orie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260" name="think-cell data - do not delete"/>
          <p:cNvGraphicFramePr/>
          <p:nvPr/>
        </p:nvGraphicFramePr>
        <p:xfrm>
          <a:off x="1440" y="1440"/>
          <a:ext cx="720" cy="1080"/>
        </p:xfrm>
        <a:graphic>
          <a:graphicData uri="http://schemas.openxmlformats.org/presentationml/2006/ole">
            <p:oleObj progId="TCLayout.ActiveDocument.1" r:id="rId1" spid="">
              <p:embed/>
              <p:pic>
                <p:nvPicPr>
                  <p:cNvPr id="261" name="think-cell data - do not delete" descr=""/>
                  <p:cNvPicPr/>
                  <p:nvPr/>
                </p:nvPicPr>
                <p:blipFill>
                  <a:blip r:embed="rId2"/>
                  <a:stretch/>
                </p:blipFill>
                <p:spPr>
                  <a:xfrm>
                    <a:off x="1440" y="1440"/>
                    <a:ext cx="720" cy="1080"/>
                  </a:xfrm>
                  <a:prstGeom prst="rect">
                    <a:avLst/>
                  </a:prstGeom>
                  <a:ln w="0">
                    <a:noFill/>
                  </a:ln>
                </p:spPr>
              </p:pic>
            </p:oleObj>
          </a:graphicData>
        </a:graphic>
      </p:graphicFrame>
      <p:sp>
        <p:nvSpPr>
          <p:cNvPr id="262" name="PlaceHolder 1"/>
          <p:cNvSpPr>
            <a:spLocks noGrp="1"/>
          </p:cNvSpPr>
          <p:nvPr>
            <p:ph type="title"/>
          </p:nvPr>
        </p:nvSpPr>
        <p:spPr>
          <a:xfrm>
            <a:off x="482760" y="365040"/>
            <a:ext cx="11225880" cy="579240"/>
          </a:xfrm>
          <a:prstGeom prst="rect">
            <a:avLst/>
          </a:prstGeom>
          <a:noFill/>
          <a:ln w="0">
            <a:noFill/>
          </a:ln>
        </p:spPr>
        <p:txBody>
          <a:bodyPr lIns="0" rIns="0" tIns="0" bIns="0" anchor="t">
            <a:noAutofit/>
          </a:bodyPr>
          <a:p>
            <a:pPr indent="0">
              <a:lnSpc>
                <a:spcPct val="90000"/>
              </a:lnSpc>
              <a:buNone/>
            </a:pPr>
            <a:r>
              <a:rPr b="1" lang="ru-RU" sz="2800" spc="-1" strike="noStrike">
                <a:solidFill>
                  <a:srgbClr val="000000"/>
                </a:solidFill>
                <a:latin typeface="Montserrat SemiBold"/>
              </a:rPr>
              <a:t>Как можно приобрести технику Конкордия</a:t>
            </a:r>
            <a:endParaRPr b="0" lang="en-US" sz="2800" spc="-1" strike="noStrike">
              <a:solidFill>
                <a:srgbClr val="000000"/>
              </a:solidFill>
              <a:latin typeface="Calibri"/>
            </a:endParaRPr>
          </a:p>
        </p:txBody>
      </p:sp>
      <p:sp>
        <p:nvSpPr>
          <p:cNvPr id="263" name="TextBox 36"/>
          <p:cNvSpPr/>
          <p:nvPr/>
        </p:nvSpPr>
        <p:spPr>
          <a:xfrm>
            <a:off x="482760" y="944640"/>
            <a:ext cx="2815920" cy="1201320"/>
          </a:xfrm>
          <a:prstGeom prst="rect">
            <a:avLst/>
          </a:prstGeom>
          <a:noFill/>
          <a:ln w="0">
            <a:noFill/>
          </a:ln>
        </p:spPr>
        <p:style>
          <a:lnRef idx="0"/>
          <a:fillRef idx="0"/>
          <a:effectRef idx="0"/>
          <a:fontRef idx="minor"/>
        </p:style>
        <p:txBody>
          <a:bodyPr lIns="0" rIns="0" tIns="0" bIns="0" anchor="ctr">
            <a:noAutofit/>
          </a:bodyPr>
          <a:p>
            <a:pPr lvl="1" marL="262080" indent="-171360">
              <a:lnSpc>
                <a:spcPct val="100000"/>
              </a:lnSpc>
              <a:spcAft>
                <a:spcPts val="2401"/>
              </a:spcAft>
              <a:buClr>
                <a:srgbClr val="ffffff"/>
              </a:buClr>
              <a:buSzPct val="125000"/>
              <a:buFont typeface="Arial"/>
              <a:buChar char="▪"/>
            </a:pPr>
            <a:r>
              <a:rPr b="0" lang="ru-RU" sz="1200" spc="-1" strike="noStrike">
                <a:solidFill>
                  <a:srgbClr val="000000"/>
                </a:solidFill>
                <a:latin typeface="Montserrat"/>
              </a:rPr>
              <a:t>Оформив заказ на сайте, в карточке товара через  </a:t>
            </a:r>
            <a:r>
              <a:rPr b="0" lang="en-US" sz="1200" spc="-1" strike="noStrike" u="sng">
                <a:solidFill>
                  <a:srgbClr val="a31320"/>
                </a:solidFill>
                <a:uFillTx/>
                <a:latin typeface="Montserrat"/>
                <a:hlinkClick r:id="rId3"/>
              </a:rPr>
              <a:t>www.</a:t>
            </a:r>
            <a:r>
              <a:rPr b="0" lang="ru-RU" sz="1200" spc="-1" strike="noStrike" u="sng">
                <a:solidFill>
                  <a:srgbClr val="a31320"/>
                </a:solidFill>
                <a:uFillTx/>
                <a:latin typeface="Montserrat"/>
                <a:hlinkClick r:id="rId4"/>
              </a:rPr>
              <a:t>конкордияэлектро.рф</a:t>
            </a:r>
            <a:br>
              <a:rPr sz="1200"/>
            </a:br>
            <a:r>
              <a:rPr b="0" lang="en-US" sz="1200" spc="-1" strike="noStrike" u="sng">
                <a:solidFill>
                  <a:srgbClr val="a31320"/>
                </a:solidFill>
                <a:uFillTx/>
                <a:latin typeface="Montserrat"/>
                <a:hlinkClick r:id="rId5"/>
              </a:rPr>
              <a:t>www.concordiya.org</a:t>
            </a:r>
            <a:r>
              <a:rPr b="0" lang="en-US" sz="1200" spc="-1" strike="noStrike">
                <a:solidFill>
                  <a:srgbClr val="000000"/>
                </a:solidFill>
                <a:latin typeface="Montserrat"/>
              </a:rPr>
              <a:t> </a:t>
            </a:r>
            <a:br>
              <a:rPr sz="1200"/>
            </a:br>
            <a:r>
              <a:rPr b="0" lang="ru-RU" sz="1200" spc="-1" strike="noStrike">
                <a:solidFill>
                  <a:srgbClr val="000000"/>
                </a:solidFill>
                <a:latin typeface="Montserrat"/>
              </a:rPr>
              <a:t>или на электронную почту</a:t>
            </a:r>
            <a:br>
              <a:rPr sz="1200"/>
            </a:br>
            <a:r>
              <a:rPr b="0" lang="en-US" sz="1200" spc="-1" strike="noStrike">
                <a:solidFill>
                  <a:srgbClr val="000000"/>
                </a:solidFill>
                <a:latin typeface="Montserrat"/>
              </a:rPr>
              <a:t>sales@concordiya.org</a:t>
            </a:r>
            <a:endParaRPr b="0" lang="ru-RU" sz="1200" spc="-1" strike="noStrike">
              <a:solidFill>
                <a:srgbClr val="000000"/>
              </a:solidFill>
              <a:latin typeface="XO Oriel"/>
            </a:endParaRPr>
          </a:p>
        </p:txBody>
      </p:sp>
      <p:sp>
        <p:nvSpPr>
          <p:cNvPr id="264" name="Заголовок 1"/>
          <p:cNvSpPr/>
          <p:nvPr/>
        </p:nvSpPr>
        <p:spPr>
          <a:xfrm>
            <a:off x="482760" y="2566440"/>
            <a:ext cx="11225880" cy="579240"/>
          </a:xfrm>
          <a:prstGeom prst="rect">
            <a:avLst/>
          </a:prstGeom>
          <a:noFill/>
          <a:ln w="0">
            <a:noFill/>
          </a:ln>
        </p:spPr>
        <p:style>
          <a:lnRef idx="0"/>
          <a:fillRef idx="0"/>
          <a:effectRef idx="0"/>
          <a:fontRef idx="minor"/>
        </p:style>
        <p:txBody>
          <a:bodyPr lIns="0" rIns="0" tIns="0" bIns="0" anchor="t">
            <a:noAutofit/>
          </a:bodyPr>
          <a:p>
            <a:pPr>
              <a:lnSpc>
                <a:spcPct val="90000"/>
              </a:lnSpc>
            </a:pPr>
            <a:r>
              <a:rPr b="1" lang="ru-RU" sz="2800" spc="-1" strike="noStrike">
                <a:solidFill>
                  <a:srgbClr val="000000"/>
                </a:solidFill>
                <a:latin typeface="Montserrat SemiBold"/>
              </a:rPr>
              <a:t>Сроки поставки</a:t>
            </a:r>
            <a:endParaRPr b="0" lang="ru-RU" sz="2800" spc="-1" strike="noStrike">
              <a:solidFill>
                <a:srgbClr val="000000"/>
              </a:solidFill>
              <a:latin typeface="XO Oriel"/>
            </a:endParaRPr>
          </a:p>
        </p:txBody>
      </p:sp>
      <p:sp>
        <p:nvSpPr>
          <p:cNvPr id="265" name="Заголовок 1"/>
          <p:cNvSpPr/>
          <p:nvPr/>
        </p:nvSpPr>
        <p:spPr>
          <a:xfrm>
            <a:off x="482760" y="4371480"/>
            <a:ext cx="11225880" cy="579240"/>
          </a:xfrm>
          <a:prstGeom prst="rect">
            <a:avLst/>
          </a:prstGeom>
          <a:noFill/>
          <a:ln w="0">
            <a:noFill/>
          </a:ln>
        </p:spPr>
        <p:style>
          <a:lnRef idx="0"/>
          <a:fillRef idx="0"/>
          <a:effectRef idx="0"/>
          <a:fontRef idx="minor"/>
        </p:style>
        <p:txBody>
          <a:bodyPr lIns="0" rIns="0" tIns="0" bIns="0" anchor="t">
            <a:noAutofit/>
          </a:bodyPr>
          <a:p>
            <a:pPr>
              <a:lnSpc>
                <a:spcPct val="90000"/>
              </a:lnSpc>
            </a:pPr>
            <a:r>
              <a:rPr b="1" lang="ru-RU" sz="2800" spc="-1" strike="noStrike">
                <a:solidFill>
                  <a:srgbClr val="000000"/>
                </a:solidFill>
                <a:latin typeface="Montserrat SemiBold"/>
              </a:rPr>
              <a:t>Гарантийный период и ТО</a:t>
            </a:r>
            <a:endParaRPr b="0" lang="ru-RU" sz="2800" spc="-1" strike="noStrike">
              <a:solidFill>
                <a:srgbClr val="000000"/>
              </a:solidFill>
              <a:latin typeface="XO Oriel"/>
            </a:endParaRPr>
          </a:p>
        </p:txBody>
      </p:sp>
      <p:sp>
        <p:nvSpPr>
          <p:cNvPr id="266" name="TextBox 39"/>
          <p:cNvSpPr/>
          <p:nvPr/>
        </p:nvSpPr>
        <p:spPr>
          <a:xfrm>
            <a:off x="3870720" y="944640"/>
            <a:ext cx="2815920" cy="804600"/>
          </a:xfrm>
          <a:prstGeom prst="rect">
            <a:avLst/>
          </a:prstGeom>
          <a:noFill/>
          <a:ln w="0">
            <a:noFill/>
          </a:ln>
        </p:spPr>
        <p:style>
          <a:lnRef idx="0"/>
          <a:fillRef idx="0"/>
          <a:effectRef idx="0"/>
          <a:fontRef idx="minor"/>
        </p:style>
        <p:txBody>
          <a:bodyPr lIns="0" rIns="0" tIns="0" bIns="0" anchor="ctr">
            <a:noAutofit/>
          </a:bodyPr>
          <a:p>
            <a:pPr lvl="1" marL="262080" indent="-171360">
              <a:lnSpc>
                <a:spcPct val="100000"/>
              </a:lnSpc>
              <a:spcAft>
                <a:spcPts val="2401"/>
              </a:spcAft>
              <a:buClr>
                <a:srgbClr val="ffffff"/>
              </a:buClr>
              <a:buSzPct val="125000"/>
              <a:buFont typeface="Arial"/>
              <a:buChar char="▪"/>
            </a:pPr>
            <a:r>
              <a:rPr b="0" lang="ru-RU" sz="1200" spc="-1" strike="noStrike">
                <a:solidFill>
                  <a:srgbClr val="000000"/>
                </a:solidFill>
                <a:latin typeface="Montserrat"/>
              </a:rPr>
              <a:t>Позвонив в отдел продаж компании</a:t>
            </a:r>
            <a:br>
              <a:rPr sz="1200"/>
            </a:br>
            <a:r>
              <a:rPr b="1" lang="ru-RU" sz="1200" spc="-1" strike="noStrike">
                <a:solidFill>
                  <a:srgbClr val="333333"/>
                </a:solidFill>
                <a:latin typeface="Montserrat"/>
              </a:rPr>
              <a:t>Тел.:</a:t>
            </a:r>
            <a:r>
              <a:rPr b="0" lang="ru-RU" sz="1200" spc="-1" strike="noStrike">
                <a:solidFill>
                  <a:srgbClr val="333333"/>
                </a:solidFill>
                <a:latin typeface="Montserrat"/>
              </a:rPr>
              <a:t> </a:t>
            </a:r>
            <a:r>
              <a:rPr b="0" lang="en-US" sz="1200" spc="-1" strike="noStrike">
                <a:solidFill>
                  <a:srgbClr val="333333"/>
                </a:solidFill>
                <a:latin typeface="Montserrat"/>
              </a:rPr>
              <a:t>8</a:t>
            </a:r>
            <a:r>
              <a:rPr b="0" lang="ru-RU" sz="1200" spc="-1" strike="noStrike">
                <a:solidFill>
                  <a:srgbClr val="a31320"/>
                </a:solidFill>
                <a:latin typeface="Montserrat"/>
                <a:hlinkClick r:id="rId6"/>
              </a:rPr>
              <a:t> (</a:t>
            </a:r>
            <a:r>
              <a:rPr b="0" lang="en-US" sz="1200" spc="-1" strike="noStrike">
                <a:solidFill>
                  <a:srgbClr val="a31320"/>
                </a:solidFill>
                <a:latin typeface="Montserrat"/>
                <a:hlinkClick r:id="rId7"/>
              </a:rPr>
              <a:t>800</a:t>
            </a:r>
            <a:r>
              <a:rPr b="0" lang="ru-RU" sz="1200" spc="-1" strike="noStrike">
                <a:solidFill>
                  <a:srgbClr val="a31320"/>
                </a:solidFill>
                <a:latin typeface="Montserrat"/>
                <a:hlinkClick r:id="rId8"/>
              </a:rPr>
              <a:t>) </a:t>
            </a:r>
            <a:r>
              <a:rPr b="0" lang="en-US" sz="1200" spc="-1" strike="noStrike">
                <a:solidFill>
                  <a:srgbClr val="a31320"/>
                </a:solidFill>
                <a:latin typeface="Montserrat"/>
                <a:hlinkClick r:id="rId9"/>
              </a:rPr>
              <a:t>600</a:t>
            </a:r>
            <a:r>
              <a:rPr b="0" lang="ru-RU" sz="1200" spc="-1" strike="noStrike">
                <a:solidFill>
                  <a:srgbClr val="a31320"/>
                </a:solidFill>
                <a:latin typeface="Montserrat"/>
                <a:hlinkClick r:id="rId10"/>
              </a:rPr>
              <a:t>-</a:t>
            </a:r>
            <a:r>
              <a:rPr b="0" lang="en-US" sz="1200" spc="-1" strike="noStrike">
                <a:solidFill>
                  <a:srgbClr val="a31320"/>
                </a:solidFill>
                <a:latin typeface="Montserrat"/>
                <a:hlinkClick r:id="rId11"/>
              </a:rPr>
              <a:t>19</a:t>
            </a:r>
            <a:r>
              <a:rPr b="0" lang="ru-RU" sz="1200" spc="-1" strike="noStrike">
                <a:solidFill>
                  <a:srgbClr val="a31320"/>
                </a:solidFill>
                <a:latin typeface="Montserrat"/>
                <a:hlinkClick r:id="rId12"/>
              </a:rPr>
              <a:t>-</a:t>
            </a:r>
            <a:r>
              <a:rPr b="0" lang="en-US" sz="1200" spc="-1" strike="noStrike">
                <a:solidFill>
                  <a:srgbClr val="a31320"/>
                </a:solidFill>
                <a:latin typeface="Montserrat"/>
                <a:hlinkClick r:id="rId13"/>
              </a:rPr>
              <a:t>7</a:t>
            </a:r>
            <a:r>
              <a:rPr b="0" lang="ru-RU" sz="1200" spc="-1" strike="noStrike">
                <a:solidFill>
                  <a:srgbClr val="a31320"/>
                </a:solidFill>
                <a:latin typeface="Montserrat"/>
                <a:hlinkClick r:id="rId14"/>
              </a:rPr>
              <a:t>9</a:t>
            </a:r>
            <a:endParaRPr b="0" lang="ru-RU" sz="1200" spc="-1" strike="noStrike">
              <a:solidFill>
                <a:srgbClr val="000000"/>
              </a:solidFill>
              <a:latin typeface="XO Oriel"/>
            </a:endParaRPr>
          </a:p>
        </p:txBody>
      </p:sp>
      <p:sp>
        <p:nvSpPr>
          <p:cNvPr id="267" name="TextBox 40"/>
          <p:cNvSpPr/>
          <p:nvPr/>
        </p:nvSpPr>
        <p:spPr>
          <a:xfrm>
            <a:off x="6835320" y="938520"/>
            <a:ext cx="2815920" cy="804600"/>
          </a:xfrm>
          <a:prstGeom prst="rect">
            <a:avLst/>
          </a:prstGeom>
          <a:noFill/>
          <a:ln w="0">
            <a:noFill/>
          </a:ln>
        </p:spPr>
        <p:style>
          <a:lnRef idx="0"/>
          <a:fillRef idx="0"/>
          <a:effectRef idx="0"/>
          <a:fontRef idx="minor"/>
        </p:style>
        <p:txBody>
          <a:bodyPr lIns="0" rIns="0" tIns="0" bIns="0" anchor="ctr">
            <a:noAutofit/>
          </a:bodyPr>
          <a:p>
            <a:pPr lvl="1" marL="262080" indent="-171360">
              <a:lnSpc>
                <a:spcPct val="100000"/>
              </a:lnSpc>
              <a:spcAft>
                <a:spcPts val="2401"/>
              </a:spcAft>
              <a:buClr>
                <a:srgbClr val="ffffff"/>
              </a:buClr>
              <a:buSzPct val="125000"/>
              <a:buFont typeface="Arial"/>
              <a:buChar char="▪"/>
            </a:pPr>
            <a:r>
              <a:rPr b="0" lang="ru-RU" sz="1200" spc="-1" strike="noStrike">
                <a:solidFill>
                  <a:srgbClr val="000000"/>
                </a:solidFill>
                <a:latin typeface="Montserrat"/>
              </a:rPr>
              <a:t>Позвонив вашему региональному дилеру</a:t>
            </a:r>
            <a:br>
              <a:rPr sz="1200"/>
            </a:br>
            <a:r>
              <a:rPr b="1" lang="ru-RU" sz="1200" spc="-1" strike="noStrike">
                <a:solidFill>
                  <a:srgbClr val="333333"/>
                </a:solidFill>
                <a:latin typeface="Montserrat"/>
              </a:rPr>
              <a:t>(уточняйте на сайте)</a:t>
            </a:r>
            <a:endParaRPr b="0" lang="ru-RU" sz="1200" spc="-1" strike="noStrike">
              <a:solidFill>
                <a:srgbClr val="000000"/>
              </a:solidFill>
              <a:latin typeface="XO Oriel"/>
            </a:endParaRPr>
          </a:p>
        </p:txBody>
      </p:sp>
      <p:sp>
        <p:nvSpPr>
          <p:cNvPr id="268" name="TextBox 41"/>
          <p:cNvSpPr/>
          <p:nvPr/>
        </p:nvSpPr>
        <p:spPr>
          <a:xfrm>
            <a:off x="367200" y="3146040"/>
            <a:ext cx="2815920" cy="804600"/>
          </a:xfrm>
          <a:prstGeom prst="rect">
            <a:avLst/>
          </a:prstGeom>
          <a:noFill/>
          <a:ln w="0">
            <a:noFill/>
          </a:ln>
        </p:spPr>
        <p:style>
          <a:lnRef idx="0"/>
          <a:fillRef idx="0"/>
          <a:effectRef idx="0"/>
          <a:fontRef idx="minor"/>
        </p:style>
        <p:txBody>
          <a:bodyPr lIns="0" rIns="0" tIns="0" bIns="0" anchor="ctr">
            <a:noAutofit/>
          </a:bodyPr>
          <a:p>
            <a:pPr lvl="1" marL="262080" indent="-171360">
              <a:lnSpc>
                <a:spcPct val="100000"/>
              </a:lnSpc>
              <a:spcAft>
                <a:spcPts val="2401"/>
              </a:spcAft>
              <a:buClr>
                <a:srgbClr val="ffffff"/>
              </a:buClr>
              <a:buSzPct val="125000"/>
              <a:buFont typeface="Arial"/>
              <a:buChar char="▪"/>
            </a:pPr>
            <a:r>
              <a:rPr b="0" lang="ru-RU" sz="1200" spc="-1" strike="noStrike">
                <a:solidFill>
                  <a:srgbClr val="000000"/>
                </a:solidFill>
                <a:latin typeface="Montserrat"/>
              </a:rPr>
              <a:t>30-45 рабочих дней при отсутствии на складе</a:t>
            </a:r>
            <a:endParaRPr b="0" lang="ru-RU" sz="1200" spc="-1" strike="noStrike">
              <a:solidFill>
                <a:srgbClr val="000000"/>
              </a:solidFill>
              <a:latin typeface="XO Oriel"/>
            </a:endParaRPr>
          </a:p>
        </p:txBody>
      </p:sp>
      <p:sp>
        <p:nvSpPr>
          <p:cNvPr id="269" name="TextBox 42"/>
          <p:cNvSpPr/>
          <p:nvPr/>
        </p:nvSpPr>
        <p:spPr>
          <a:xfrm>
            <a:off x="3605760" y="3146040"/>
            <a:ext cx="2815920" cy="804600"/>
          </a:xfrm>
          <a:prstGeom prst="rect">
            <a:avLst/>
          </a:prstGeom>
          <a:noFill/>
          <a:ln w="0">
            <a:noFill/>
          </a:ln>
        </p:spPr>
        <p:style>
          <a:lnRef idx="0"/>
          <a:fillRef idx="0"/>
          <a:effectRef idx="0"/>
          <a:fontRef idx="minor"/>
        </p:style>
        <p:txBody>
          <a:bodyPr lIns="0" rIns="0" tIns="0" bIns="0" anchor="ctr">
            <a:noAutofit/>
          </a:bodyPr>
          <a:p>
            <a:pPr lvl="1" marL="262080" indent="-171360">
              <a:lnSpc>
                <a:spcPct val="100000"/>
              </a:lnSpc>
              <a:spcAft>
                <a:spcPts val="2401"/>
              </a:spcAft>
              <a:buClr>
                <a:srgbClr val="ffffff"/>
              </a:buClr>
              <a:buSzPct val="125000"/>
              <a:buFont typeface="Arial"/>
              <a:buChar char="▪"/>
            </a:pPr>
            <a:r>
              <a:rPr b="0" lang="ru-RU" sz="1200" spc="-1" strike="noStrike">
                <a:solidFill>
                  <a:srgbClr val="000000"/>
                </a:solidFill>
                <a:latin typeface="Montserrat"/>
              </a:rPr>
              <a:t>15-20 рабочих дней при наличии шасси на складе</a:t>
            </a:r>
            <a:endParaRPr b="0" lang="ru-RU" sz="1200" spc="-1" strike="noStrike">
              <a:solidFill>
                <a:srgbClr val="000000"/>
              </a:solidFill>
              <a:latin typeface="XO Oriel"/>
            </a:endParaRPr>
          </a:p>
        </p:txBody>
      </p:sp>
      <p:sp>
        <p:nvSpPr>
          <p:cNvPr id="270" name="TextBox 43"/>
          <p:cNvSpPr/>
          <p:nvPr/>
        </p:nvSpPr>
        <p:spPr>
          <a:xfrm>
            <a:off x="7055280" y="3157560"/>
            <a:ext cx="2897280" cy="804600"/>
          </a:xfrm>
          <a:prstGeom prst="rect">
            <a:avLst/>
          </a:prstGeom>
          <a:noFill/>
          <a:ln w="0">
            <a:noFill/>
          </a:ln>
        </p:spPr>
        <p:style>
          <a:lnRef idx="0"/>
          <a:fillRef idx="0"/>
          <a:effectRef idx="0"/>
          <a:fontRef idx="minor"/>
        </p:style>
        <p:txBody>
          <a:bodyPr lIns="0" rIns="0" tIns="0" bIns="0" anchor="ctr">
            <a:noAutofit/>
          </a:bodyPr>
          <a:p>
            <a:pPr lvl="1" marL="262080" indent="-171360">
              <a:lnSpc>
                <a:spcPct val="100000"/>
              </a:lnSpc>
              <a:spcAft>
                <a:spcPts val="2401"/>
              </a:spcAft>
              <a:buClr>
                <a:srgbClr val="ffffff"/>
              </a:buClr>
              <a:buSzPct val="125000"/>
              <a:buFont typeface="Arial"/>
              <a:buChar char="▪"/>
            </a:pPr>
            <a:r>
              <a:rPr b="0" lang="ru-RU" sz="1200" spc="-1" strike="noStrike">
                <a:solidFill>
                  <a:srgbClr val="000000"/>
                </a:solidFill>
                <a:latin typeface="Montserrat"/>
              </a:rPr>
              <a:t>3-5 рабочих дня при наличии на складе в нужной комплектации</a:t>
            </a:r>
            <a:endParaRPr b="0" lang="ru-RU" sz="1200" spc="-1" strike="noStrike">
              <a:solidFill>
                <a:srgbClr val="000000"/>
              </a:solidFill>
              <a:latin typeface="XO Oriel"/>
            </a:endParaRPr>
          </a:p>
        </p:txBody>
      </p:sp>
      <p:sp>
        <p:nvSpPr>
          <p:cNvPr id="271" name="TextBox 44"/>
          <p:cNvSpPr/>
          <p:nvPr/>
        </p:nvSpPr>
        <p:spPr>
          <a:xfrm>
            <a:off x="367200" y="5067720"/>
            <a:ext cx="10622880" cy="804600"/>
          </a:xfrm>
          <a:prstGeom prst="rect">
            <a:avLst/>
          </a:prstGeom>
          <a:noFill/>
          <a:ln w="0">
            <a:noFill/>
          </a:ln>
        </p:spPr>
        <p:style>
          <a:lnRef idx="0"/>
          <a:fillRef idx="0"/>
          <a:effectRef idx="0"/>
          <a:fontRef idx="minor"/>
        </p:style>
        <p:txBody>
          <a:bodyPr lIns="0" rIns="0" tIns="0" bIns="0" anchor="ctr">
            <a:noAutofit/>
          </a:bodyPr>
          <a:p>
            <a:pPr lvl="1" marL="262080" indent="-171360">
              <a:lnSpc>
                <a:spcPct val="100000"/>
              </a:lnSpc>
              <a:spcAft>
                <a:spcPts val="2401"/>
              </a:spcAft>
              <a:buClr>
                <a:srgbClr val="ffffff"/>
              </a:buClr>
              <a:buSzPct val="125000"/>
              <a:buFont typeface="Arial"/>
              <a:buChar char="▪"/>
            </a:pPr>
            <a:r>
              <a:rPr b="0" lang="ru-RU" sz="1200" spc="-1" strike="noStrike">
                <a:solidFill>
                  <a:srgbClr val="000000"/>
                </a:solidFill>
                <a:latin typeface="Montserrat"/>
              </a:rPr>
              <a:t>36 месяцев при условии соблюдения всех регламентных ТО, аккредитованными организациями. 6 месяцев на ЛКП, 12 месяцев на литиевые АКБ.  </a:t>
            </a:r>
            <a:endParaRPr b="0" lang="ru-RU" sz="1200" spc="-1" strike="noStrike">
              <a:solidFill>
                <a:srgbClr val="000000"/>
              </a:solidFill>
              <a:latin typeface="XO Oriel"/>
            </a:endParaRPr>
          </a:p>
        </p:txBody>
      </p:sp>
      <p:sp>
        <p:nvSpPr>
          <p:cNvPr id="3" name="PlaceHolder 2"/>
          <p:cNvSpPr>
            <a:spLocks noGrp="1"/>
          </p:cNvSpPr>
          <p:nvPr>
            <p:ph type="sldNum" idx="1"/>
          </p:nvPr>
        </p:nvSpPr>
        <p:spPr/>
        <p:txBody>
          <a:bodyPr/>
          <a:p>
            <a:fld id="{348F8637-1074-49E8-87B8-B6CD91F8AF4C}" type="slidenum">
              <a:t>11</a:t>
            </a:fld>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object 10"/>
          <p:cNvSpPr/>
          <p:nvPr/>
        </p:nvSpPr>
        <p:spPr>
          <a:xfrm>
            <a:off x="4922280" y="642600"/>
            <a:ext cx="4472640" cy="5942160"/>
          </a:xfrm>
          <a:prstGeom prst="rect">
            <a:avLst/>
          </a:prstGeom>
          <a:noFill/>
          <a:ln w="0">
            <a:noFill/>
          </a:ln>
        </p:spPr>
        <p:style>
          <a:lnRef idx="0"/>
          <a:fillRef idx="0"/>
          <a:effectRef idx="0"/>
          <a:fontRef idx="minor"/>
        </p:style>
        <p:txBody>
          <a:bodyPr lIns="0" rIns="0" tIns="10080" bIns="0" anchor="t">
            <a:spAutoFit/>
          </a:bodyPr>
          <a:p>
            <a:pPr marL="9360" algn="ctr">
              <a:lnSpc>
                <a:spcPct val="100000"/>
              </a:lnSpc>
              <a:spcBef>
                <a:spcPts val="79"/>
              </a:spcBef>
            </a:pPr>
            <a:r>
              <a:rPr b="1" lang="ru-RU" sz="2100" spc="-4" strike="noStrike">
                <a:solidFill>
                  <a:srgbClr val="3a3a3a"/>
                </a:solidFill>
                <a:latin typeface="Arial"/>
              </a:rPr>
              <a:t>Благодарим за внимание!</a:t>
            </a:r>
            <a:endParaRPr b="0" lang="ru-RU" sz="2100" spc="-1" strike="noStrike">
              <a:solidFill>
                <a:srgbClr val="000000"/>
              </a:solidFill>
              <a:latin typeface="XO Oriel"/>
            </a:endParaRPr>
          </a:p>
          <a:p>
            <a:pPr marL="9360" algn="ctr">
              <a:lnSpc>
                <a:spcPct val="100000"/>
              </a:lnSpc>
              <a:spcBef>
                <a:spcPts val="79"/>
              </a:spcBef>
            </a:pPr>
            <a:endParaRPr b="0" lang="ru-RU" sz="2100" spc="-1" strike="noStrike">
              <a:solidFill>
                <a:srgbClr val="000000"/>
              </a:solidFill>
              <a:latin typeface="XO Oriel"/>
            </a:endParaRPr>
          </a:p>
          <a:p>
            <a:pPr marL="9360" algn="ctr">
              <a:lnSpc>
                <a:spcPct val="100000"/>
              </a:lnSpc>
              <a:spcBef>
                <a:spcPts val="79"/>
              </a:spcBef>
            </a:pPr>
            <a:endParaRPr b="0" lang="ru-RU" sz="2100" spc="-1" strike="noStrike">
              <a:solidFill>
                <a:srgbClr val="000000"/>
              </a:solidFill>
              <a:latin typeface="XO Oriel"/>
            </a:endParaRPr>
          </a:p>
          <a:p>
            <a:pPr marL="9360" algn="ctr">
              <a:lnSpc>
                <a:spcPct val="100000"/>
              </a:lnSpc>
              <a:spcBef>
                <a:spcPts val="79"/>
              </a:spcBef>
            </a:pPr>
            <a:endParaRPr b="0" lang="ru-RU" sz="2100" spc="-1" strike="noStrike">
              <a:solidFill>
                <a:srgbClr val="000000"/>
              </a:solidFill>
              <a:latin typeface="XO Oriel"/>
            </a:endParaRPr>
          </a:p>
          <a:p>
            <a:pPr marL="9360" algn="ctr">
              <a:lnSpc>
                <a:spcPct val="100000"/>
              </a:lnSpc>
              <a:spcBef>
                <a:spcPts val="79"/>
              </a:spcBef>
            </a:pPr>
            <a:endParaRPr b="0" lang="ru-RU" sz="2100" spc="-1" strike="noStrike">
              <a:solidFill>
                <a:srgbClr val="000000"/>
              </a:solidFill>
              <a:latin typeface="XO Oriel"/>
            </a:endParaRPr>
          </a:p>
          <a:p>
            <a:pPr marL="9360" algn="ctr">
              <a:lnSpc>
                <a:spcPct val="100000"/>
              </a:lnSpc>
              <a:spcBef>
                <a:spcPts val="79"/>
              </a:spcBef>
            </a:pPr>
            <a:r>
              <a:rPr b="1" lang="ru-RU" sz="2100" spc="-4" strike="noStrike">
                <a:solidFill>
                  <a:srgbClr val="3a3a3a"/>
                </a:solidFill>
                <a:latin typeface="Arial"/>
              </a:rPr>
              <a:t>Контакты докладчика</a:t>
            </a:r>
            <a:endParaRPr b="0" lang="ru-RU" sz="2100" spc="-1" strike="noStrike">
              <a:solidFill>
                <a:srgbClr val="000000"/>
              </a:solidFill>
              <a:latin typeface="XO Oriel"/>
            </a:endParaRPr>
          </a:p>
          <a:p>
            <a:pPr marL="9360" algn="ctr">
              <a:lnSpc>
                <a:spcPct val="100000"/>
              </a:lnSpc>
              <a:spcBef>
                <a:spcPts val="79"/>
              </a:spcBef>
            </a:pPr>
            <a:endParaRPr b="0" lang="ru-RU" sz="2100" spc="-1" strike="noStrike">
              <a:solidFill>
                <a:srgbClr val="000000"/>
              </a:solidFill>
              <a:latin typeface="XO Oriel"/>
            </a:endParaRPr>
          </a:p>
          <a:p>
            <a:pPr marL="9360" algn="ctr">
              <a:lnSpc>
                <a:spcPct val="100000"/>
              </a:lnSpc>
              <a:spcBef>
                <a:spcPts val="79"/>
              </a:spcBef>
            </a:pPr>
            <a:endParaRPr b="0" lang="ru-RU" sz="2100" spc="-1" strike="noStrike">
              <a:solidFill>
                <a:srgbClr val="000000"/>
              </a:solidFill>
              <a:latin typeface="XO Oriel"/>
            </a:endParaRPr>
          </a:p>
          <a:p>
            <a:pPr marL="9360" algn="ctr">
              <a:lnSpc>
                <a:spcPct val="100000"/>
              </a:lnSpc>
              <a:spcBef>
                <a:spcPts val="79"/>
              </a:spcBef>
            </a:pPr>
            <a:endParaRPr b="0" lang="ru-RU" sz="2100" spc="-1" strike="noStrike">
              <a:solidFill>
                <a:srgbClr val="000000"/>
              </a:solidFill>
              <a:latin typeface="XO Oriel"/>
            </a:endParaRPr>
          </a:p>
          <a:p>
            <a:pPr marL="9360" algn="ctr">
              <a:lnSpc>
                <a:spcPct val="100000"/>
              </a:lnSpc>
              <a:spcBef>
                <a:spcPts val="79"/>
              </a:spcBef>
            </a:pPr>
            <a:endParaRPr b="0" lang="ru-RU" sz="2100" spc="-1" strike="noStrike">
              <a:solidFill>
                <a:srgbClr val="000000"/>
              </a:solidFill>
              <a:latin typeface="XO Oriel"/>
            </a:endParaRPr>
          </a:p>
          <a:p>
            <a:pPr marL="9360" algn="ctr">
              <a:lnSpc>
                <a:spcPct val="100000"/>
              </a:lnSpc>
              <a:spcBef>
                <a:spcPts val="79"/>
              </a:spcBef>
            </a:pPr>
            <a:endParaRPr b="0" lang="ru-RU" sz="2100" spc="-1" strike="noStrike">
              <a:solidFill>
                <a:srgbClr val="000000"/>
              </a:solidFill>
              <a:latin typeface="XO Oriel"/>
            </a:endParaRPr>
          </a:p>
          <a:p>
            <a:pPr>
              <a:lnSpc>
                <a:spcPct val="100000"/>
              </a:lnSpc>
              <a:spcBef>
                <a:spcPts val="14"/>
              </a:spcBef>
            </a:pPr>
            <a:endParaRPr b="0" lang="ru-RU" sz="1800" spc="-1" strike="noStrike">
              <a:solidFill>
                <a:srgbClr val="000000"/>
              </a:solidFill>
              <a:latin typeface="XO Oriel"/>
            </a:endParaRPr>
          </a:p>
          <a:p>
            <a:pPr marL="9360" algn="ctr">
              <a:lnSpc>
                <a:spcPts val="1219"/>
              </a:lnSpc>
            </a:pPr>
            <a:r>
              <a:rPr b="1" lang="en-US" sz="1800" spc="-4" strike="noStrike">
                <a:solidFill>
                  <a:srgbClr val="2c2c2c"/>
                </a:solidFill>
                <a:latin typeface="Arial"/>
              </a:rPr>
              <a:t>ООО </a:t>
            </a:r>
            <a:r>
              <a:rPr b="1" lang="en-US" sz="1800" spc="-15" strike="noStrike">
                <a:solidFill>
                  <a:srgbClr val="2c2c2c"/>
                </a:solidFill>
                <a:latin typeface="Arial"/>
              </a:rPr>
              <a:t>"</a:t>
            </a:r>
            <a:r>
              <a:rPr b="1" lang="ru-RU" sz="1800" spc="-15" strike="noStrike">
                <a:solidFill>
                  <a:srgbClr val="2c2c2c"/>
                </a:solidFill>
                <a:latin typeface="Arial"/>
              </a:rPr>
              <a:t>Конкордия</a:t>
            </a:r>
            <a:r>
              <a:rPr b="1" lang="en-US" sz="1800" spc="-12" strike="noStrike">
                <a:solidFill>
                  <a:srgbClr val="2c2c2c"/>
                </a:solidFill>
                <a:latin typeface="Arial"/>
              </a:rPr>
              <a:t>"</a:t>
            </a:r>
            <a:endParaRPr b="0" lang="ru-RU" sz="1800" spc="-1" strike="noStrike">
              <a:solidFill>
                <a:srgbClr val="000000"/>
              </a:solidFill>
              <a:latin typeface="XO Oriel"/>
            </a:endParaRPr>
          </a:p>
          <a:p>
            <a:pPr marL="9360" algn="ctr">
              <a:lnSpc>
                <a:spcPts val="1219"/>
              </a:lnSpc>
            </a:pPr>
            <a:endParaRPr b="0" lang="ru-RU" sz="1800" spc="-1" strike="noStrike">
              <a:solidFill>
                <a:srgbClr val="000000"/>
              </a:solidFill>
              <a:latin typeface="XO Oriel"/>
            </a:endParaRPr>
          </a:p>
          <a:p>
            <a:pPr marL="9360" algn="ctr">
              <a:lnSpc>
                <a:spcPts val="1219"/>
              </a:lnSpc>
            </a:pPr>
            <a:r>
              <a:rPr b="1" lang="en-US" sz="1800" spc="-12" strike="noStrike">
                <a:solidFill>
                  <a:srgbClr val="2c2c2c"/>
                </a:solidFill>
                <a:latin typeface="Arial"/>
              </a:rPr>
              <a:t>www.</a:t>
            </a:r>
            <a:r>
              <a:rPr b="1" lang="ru-RU" sz="1800" spc="-12" strike="noStrike">
                <a:solidFill>
                  <a:srgbClr val="2c2c2c"/>
                </a:solidFill>
                <a:latin typeface="Arial"/>
              </a:rPr>
              <a:t>конкордияэлектро.рф</a:t>
            </a:r>
            <a:endParaRPr b="0" lang="ru-RU" sz="1800" spc="-1" strike="noStrike">
              <a:solidFill>
                <a:srgbClr val="000000"/>
              </a:solidFill>
              <a:latin typeface="XO Oriel"/>
            </a:endParaRPr>
          </a:p>
          <a:p>
            <a:pPr marL="9360" algn="ctr">
              <a:lnSpc>
                <a:spcPts val="1219"/>
              </a:lnSpc>
            </a:pPr>
            <a:endParaRPr b="0" lang="ru-RU" sz="1800" spc="-1" strike="noStrike">
              <a:solidFill>
                <a:srgbClr val="000000"/>
              </a:solidFill>
              <a:latin typeface="XO Oriel"/>
            </a:endParaRPr>
          </a:p>
          <a:p>
            <a:pPr marL="9360" algn="ctr">
              <a:lnSpc>
                <a:spcPct val="100000"/>
              </a:lnSpc>
            </a:pPr>
            <a:r>
              <a:rPr b="0" lang="ru-RU" sz="1500" spc="-4" strike="noStrike">
                <a:solidFill>
                  <a:srgbClr val="2c2c2c"/>
                </a:solidFill>
                <a:latin typeface="Arial"/>
              </a:rPr>
              <a:t>Дистрибьютер: ООО «Романов-Моторс»</a:t>
            </a:r>
            <a:br>
              <a:rPr sz="1500"/>
            </a:br>
            <a:r>
              <a:rPr b="0" lang="en-US" sz="1500" spc="-4" strike="noStrike">
                <a:solidFill>
                  <a:srgbClr val="2c2c2c"/>
                </a:solidFill>
                <a:latin typeface="Arial"/>
              </a:rPr>
              <a:t>129594, </a:t>
            </a:r>
            <a:r>
              <a:rPr b="0" lang="en-US" sz="1500" spc="-66" strike="noStrike">
                <a:solidFill>
                  <a:srgbClr val="2c2c2c"/>
                </a:solidFill>
                <a:latin typeface="Arial"/>
              </a:rPr>
              <a:t>г. </a:t>
            </a:r>
            <a:r>
              <a:rPr b="0" lang="en-US" sz="1500" spc="-4" strike="noStrike">
                <a:solidFill>
                  <a:srgbClr val="2c2c2c"/>
                </a:solidFill>
                <a:latin typeface="Arial"/>
              </a:rPr>
              <a:t>Москва, </a:t>
            </a:r>
            <a:endParaRPr b="0" lang="ru-RU" sz="1500" spc="-1" strike="noStrike">
              <a:solidFill>
                <a:srgbClr val="000000"/>
              </a:solidFill>
              <a:latin typeface="XO Oriel"/>
            </a:endParaRPr>
          </a:p>
          <a:p>
            <a:pPr marL="9360" algn="ctr">
              <a:lnSpc>
                <a:spcPct val="100000"/>
              </a:lnSpc>
            </a:pPr>
            <a:r>
              <a:rPr b="0" lang="en-US" sz="1500" spc="-15" strike="noStrike">
                <a:solidFill>
                  <a:srgbClr val="2c2c2c"/>
                </a:solidFill>
                <a:latin typeface="Arial"/>
              </a:rPr>
              <a:t>ул. </a:t>
            </a:r>
            <a:r>
              <a:rPr b="0" lang="en-US" sz="1500" spc="-4" strike="noStrike">
                <a:solidFill>
                  <a:srgbClr val="2c2c2c"/>
                </a:solidFill>
                <a:latin typeface="Arial"/>
              </a:rPr>
              <a:t>Шереметьевская, дом</a:t>
            </a:r>
            <a:r>
              <a:rPr b="0" lang="en-US" sz="1500" spc="1" strike="noStrike">
                <a:solidFill>
                  <a:srgbClr val="2c2c2c"/>
                </a:solidFill>
                <a:latin typeface="Arial"/>
              </a:rPr>
              <a:t> </a:t>
            </a:r>
            <a:r>
              <a:rPr b="0" lang="en-US" sz="1500" spc="-4" strike="noStrike">
                <a:solidFill>
                  <a:srgbClr val="2c2c2c"/>
                </a:solidFill>
                <a:latin typeface="Arial"/>
              </a:rPr>
              <a:t>34</a:t>
            </a:r>
            <a:br>
              <a:rPr sz="1500"/>
            </a:br>
            <a:r>
              <a:rPr b="0" lang="en-US" sz="1500" spc="-4" strike="noStrike" u="sng">
                <a:solidFill>
                  <a:srgbClr val="a31320"/>
                </a:solidFill>
                <a:uFillTx/>
                <a:latin typeface="Arial"/>
                <a:hlinkClick r:id="rId1"/>
              </a:rPr>
              <a:t>www.romanov-motors.ru</a:t>
            </a:r>
            <a:endParaRPr b="0" lang="ru-RU" sz="1500" spc="-1" strike="noStrike">
              <a:solidFill>
                <a:srgbClr val="000000"/>
              </a:solidFill>
              <a:latin typeface="XO Oriel"/>
            </a:endParaRPr>
          </a:p>
          <a:p>
            <a:pPr marL="9360" algn="ctr">
              <a:lnSpc>
                <a:spcPct val="100000"/>
              </a:lnSpc>
            </a:pPr>
            <a:r>
              <a:rPr b="0" lang="ru-RU" sz="1500" spc="-4" strike="noStrike">
                <a:solidFill>
                  <a:srgbClr val="2c2c2c"/>
                </a:solidFill>
                <a:latin typeface="Arial"/>
              </a:rPr>
              <a:t>Тел. +7 (495) 984-96-19</a:t>
            </a:r>
            <a:endParaRPr b="0" lang="ru-RU" sz="1500" spc="-1" strike="noStrike">
              <a:solidFill>
                <a:srgbClr val="000000"/>
              </a:solidFill>
              <a:latin typeface="XO Oriel"/>
            </a:endParaRPr>
          </a:p>
          <a:p>
            <a:pPr marL="9360" algn="ctr">
              <a:lnSpc>
                <a:spcPct val="100000"/>
              </a:lnSpc>
              <a:spcBef>
                <a:spcPts val="3"/>
              </a:spcBef>
            </a:pPr>
            <a:endParaRPr b="0" lang="ru-RU" sz="1800" spc="-1" strike="noStrike">
              <a:solidFill>
                <a:srgbClr val="000000"/>
              </a:solidFill>
              <a:latin typeface="XO Oriel"/>
            </a:endParaRPr>
          </a:p>
        </p:txBody>
      </p:sp>
      <p:sp>
        <p:nvSpPr>
          <p:cNvPr id="273" name="TextBox 3"/>
          <p:cNvSpPr/>
          <p:nvPr/>
        </p:nvSpPr>
        <p:spPr>
          <a:xfrm>
            <a:off x="10276200" y="119520"/>
            <a:ext cx="1434600" cy="5158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ru-RU" sz="1400" spc="-1" strike="noStrike">
                <a:solidFill>
                  <a:schemeClr val="accent2"/>
                </a:solidFill>
                <a:latin typeface="Calibri"/>
              </a:rPr>
              <a:t>КОНКОРДИЯ</a:t>
            </a:r>
            <a:br>
              <a:rPr sz="1400"/>
            </a:br>
            <a:r>
              <a:rPr b="1" lang="ru-RU" sz="1400" spc="-1" strike="noStrike">
                <a:solidFill>
                  <a:schemeClr val="accent2"/>
                </a:solidFill>
                <a:latin typeface="Calibri"/>
              </a:rPr>
              <a:t>ЭЛЕКТРО</a:t>
            </a:r>
            <a:endParaRPr b="0" lang="ru-RU" sz="1400" spc="-1" strike="noStrike">
              <a:solidFill>
                <a:srgbClr val="000000"/>
              </a:solidFill>
              <a:latin typeface="XO Oriel"/>
            </a:endParaRPr>
          </a:p>
        </p:txBody>
      </p:sp>
      <p:pic>
        <p:nvPicPr>
          <p:cNvPr id="274" name="Рисунок 4" descr=""/>
          <p:cNvPicPr/>
          <p:nvPr/>
        </p:nvPicPr>
        <p:blipFill>
          <a:blip r:embed="rId2"/>
          <a:stretch/>
        </p:blipFill>
        <p:spPr>
          <a:xfrm>
            <a:off x="578160" y="1198080"/>
            <a:ext cx="3911400" cy="39114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55" name="think-cell data - do not delete"/>
          <p:cNvGraphicFramePr/>
          <p:nvPr/>
        </p:nvGraphicFramePr>
        <p:xfrm>
          <a:off x="1440" y="1440"/>
          <a:ext cx="720" cy="1080"/>
        </p:xfrm>
        <a:graphic>
          <a:graphicData uri="http://schemas.openxmlformats.org/presentationml/2006/ole">
            <p:oleObj progId="TCLayout.ActiveDocument.1" r:id="rId1" spid="">
              <p:embed/>
              <p:pic>
                <p:nvPicPr>
                  <p:cNvPr id="156" name="think-cell data - do not delete" descr=""/>
                  <p:cNvPicPr/>
                  <p:nvPr/>
                </p:nvPicPr>
                <p:blipFill>
                  <a:blip r:embed="rId2"/>
                  <a:stretch/>
                </p:blipFill>
                <p:spPr>
                  <a:xfrm>
                    <a:off x="1440" y="1440"/>
                    <a:ext cx="720" cy="1080"/>
                  </a:xfrm>
                  <a:prstGeom prst="rect">
                    <a:avLst/>
                  </a:prstGeom>
                  <a:ln w="0">
                    <a:noFill/>
                  </a:ln>
                </p:spPr>
              </p:pic>
            </p:oleObj>
          </a:graphicData>
        </a:graphic>
      </p:graphicFrame>
      <p:sp>
        <p:nvSpPr>
          <p:cNvPr id="157" name="PlaceHolder 1"/>
          <p:cNvSpPr>
            <a:spLocks noGrp="1"/>
          </p:cNvSpPr>
          <p:nvPr>
            <p:ph type="title"/>
          </p:nvPr>
        </p:nvSpPr>
        <p:spPr>
          <a:xfrm>
            <a:off x="482760" y="365040"/>
            <a:ext cx="11225880" cy="579240"/>
          </a:xfrm>
          <a:prstGeom prst="rect">
            <a:avLst/>
          </a:prstGeom>
          <a:noFill/>
          <a:ln w="0">
            <a:noFill/>
          </a:ln>
        </p:spPr>
        <p:txBody>
          <a:bodyPr lIns="0" rIns="0" tIns="0" bIns="0" anchor="t">
            <a:noAutofit/>
          </a:bodyPr>
          <a:p>
            <a:pPr indent="0">
              <a:lnSpc>
                <a:spcPct val="90000"/>
              </a:lnSpc>
              <a:buNone/>
            </a:pPr>
            <a:r>
              <a:rPr b="1" lang="ru-RU" sz="2800" spc="-1" strike="noStrike">
                <a:solidFill>
                  <a:srgbClr val="000000"/>
                </a:solidFill>
                <a:latin typeface="Montserrat SemiBold"/>
              </a:rPr>
              <a:t>Краткие сведения о компании</a:t>
            </a:r>
            <a:endParaRPr b="0" lang="en-US" sz="2800" spc="-1" strike="noStrike">
              <a:solidFill>
                <a:srgbClr val="000000"/>
              </a:solidFill>
              <a:latin typeface="Calibri"/>
            </a:endParaRPr>
          </a:p>
        </p:txBody>
      </p:sp>
      <p:sp>
        <p:nvSpPr>
          <p:cNvPr id="158" name="Рисунок 18"/>
          <p:cNvSpPr/>
          <p:nvPr/>
        </p:nvSpPr>
        <p:spPr>
          <a:xfrm>
            <a:off x="6895080" y="2962800"/>
            <a:ext cx="4184280" cy="3043440"/>
          </a:xfrm>
          <a:prstGeom prst="roundRect">
            <a:avLst>
              <a:gd name="adj" fmla="val 6809"/>
            </a:avLst>
          </a:prstGeom>
          <a:blipFill rotWithShape="0">
            <a:blip r:embed="rId3"/>
            <a:srcRect/>
            <a:stretch/>
          </a:blipFill>
          <a:ln w="0">
            <a:noFill/>
          </a:ln>
          <a:effectLst>
            <a:reflection algn="bl" blurRad="12700" dir="5400000" dist="5000" endPos="5000" rotWithShape="0" stA="38000" sy="-100000"/>
          </a:effectLst>
        </p:spPr>
        <p:style>
          <a:lnRef idx="0"/>
          <a:fillRef idx="0"/>
          <a:effectRef idx="0"/>
          <a:fontRef idx="minor"/>
        </p:style>
        <p:txBody>
          <a:bodyPr lIns="90000" rIns="90000" tIns="45000" bIns="45000" anchor="t">
            <a:noAutofit/>
          </a:bodyPr>
          <a:p>
            <a:endParaRPr b="0" lang="ru-RU" sz="1800" spc="-1" strike="noStrike">
              <a:solidFill>
                <a:srgbClr val="000000"/>
              </a:solidFill>
              <a:latin typeface="XO Oriel"/>
            </a:endParaRPr>
          </a:p>
        </p:txBody>
      </p:sp>
      <p:sp>
        <p:nvSpPr>
          <p:cNvPr id="159" name="TextBox 9"/>
          <p:cNvSpPr/>
          <p:nvPr/>
        </p:nvSpPr>
        <p:spPr>
          <a:xfrm>
            <a:off x="361080" y="955440"/>
            <a:ext cx="10718640" cy="5200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ru-RU" sz="1600" spc="-1" strike="noStrike">
              <a:solidFill>
                <a:srgbClr val="000000"/>
              </a:solidFill>
              <a:latin typeface="XO Oriel"/>
            </a:endParaRPr>
          </a:p>
          <a:p>
            <a:pPr algn="just">
              <a:lnSpc>
                <a:spcPct val="100000"/>
              </a:lnSpc>
            </a:pPr>
            <a:r>
              <a:rPr b="0" lang="ru-RU" sz="1600" spc="-1" strike="noStrike">
                <a:solidFill>
                  <a:srgbClr val="000000"/>
                </a:solidFill>
                <a:latin typeface="Calibri"/>
                <a:ea typeface="Calibri"/>
              </a:rPr>
              <a:t>ООО «Конкордия» – крупнейший российский производитель экскурсионных электромобилей, гольфкаров и электрогрузовиков. Помимо техники для индустрии гостеприимства, предприятие выпускает универсальные коммунальные электрические машины под маркой АПИСэлектро. Компания является флагманом отечественной отрасли утилитарного электротранспорта не предназначенного для дорог общего пользования, на его долю приходится порядка 80% производства такого вида техники в России. </a:t>
            </a:r>
            <a:endParaRPr b="0" lang="ru-RU" sz="1600" spc="-1" strike="noStrike">
              <a:solidFill>
                <a:srgbClr val="000000"/>
              </a:solidFill>
              <a:latin typeface="XO Oriel"/>
            </a:endParaRPr>
          </a:p>
          <a:p>
            <a:pPr algn="just">
              <a:lnSpc>
                <a:spcPct val="100000"/>
              </a:lnSpc>
            </a:pPr>
            <a:endParaRPr b="0" lang="ru-RU" sz="1600" spc="-1" strike="noStrike">
              <a:solidFill>
                <a:srgbClr val="000000"/>
              </a:solidFill>
              <a:latin typeface="XO Oriel"/>
            </a:endParaRPr>
          </a:p>
          <a:p>
            <a:pPr algn="just">
              <a:lnSpc>
                <a:spcPct val="100000"/>
              </a:lnSpc>
            </a:pPr>
            <a:endParaRPr b="0" lang="ru-RU" sz="1600" spc="-1" strike="noStrike">
              <a:solidFill>
                <a:srgbClr val="000000"/>
              </a:solidFill>
              <a:latin typeface="XO Oriel"/>
            </a:endParaRPr>
          </a:p>
          <a:p>
            <a:pPr>
              <a:lnSpc>
                <a:spcPct val="100000"/>
              </a:lnSpc>
            </a:pPr>
            <a:r>
              <a:rPr b="0" lang="ru-RU" sz="1600" spc="-1" strike="noStrike">
                <a:solidFill>
                  <a:srgbClr val="000000"/>
                </a:solidFill>
                <a:latin typeface="Calibri Light"/>
                <a:ea typeface="Calibri"/>
              </a:rPr>
              <a:t>Дата регистрации юридического лица –06.02.2015г.</a:t>
            </a:r>
            <a:endParaRPr b="0" lang="ru-RU" sz="1600" spc="-1" strike="noStrike">
              <a:solidFill>
                <a:srgbClr val="000000"/>
              </a:solidFill>
              <a:latin typeface="XO Oriel"/>
            </a:endParaRPr>
          </a:p>
          <a:p>
            <a:pPr>
              <a:lnSpc>
                <a:spcPct val="100000"/>
              </a:lnSpc>
            </a:pPr>
            <a:r>
              <a:rPr b="0" lang="ru-RU" sz="1600" spc="-1" strike="noStrike">
                <a:solidFill>
                  <a:srgbClr val="000000"/>
                </a:solidFill>
                <a:latin typeface="Calibri Light"/>
                <a:ea typeface="Calibri"/>
              </a:rPr>
              <a:t>Код по ОКВЭД29.10.5 </a:t>
            </a:r>
            <a:br>
              <a:rPr sz="1600"/>
            </a:br>
            <a:r>
              <a:rPr b="0" lang="ru-RU" sz="1600" spc="-1" strike="noStrike">
                <a:solidFill>
                  <a:srgbClr val="000000"/>
                </a:solidFill>
                <a:latin typeface="Calibri Light"/>
                <a:ea typeface="Calibri"/>
              </a:rPr>
              <a:t>Производство автомобилей специального назначения;</a:t>
            </a:r>
            <a:endParaRPr b="0" lang="ru-RU" sz="1600" spc="-1" strike="noStrike">
              <a:solidFill>
                <a:srgbClr val="000000"/>
              </a:solidFill>
              <a:latin typeface="XO Oriel"/>
            </a:endParaRPr>
          </a:p>
          <a:p>
            <a:pPr>
              <a:lnSpc>
                <a:spcPct val="100000"/>
              </a:lnSpc>
            </a:pPr>
            <a:endParaRPr b="0" lang="ru-RU" sz="1600" spc="-1" strike="noStrike">
              <a:solidFill>
                <a:srgbClr val="000000"/>
              </a:solidFill>
              <a:latin typeface="XO Oriel"/>
            </a:endParaRPr>
          </a:p>
          <a:p>
            <a:pPr>
              <a:lnSpc>
                <a:spcPct val="100000"/>
              </a:lnSpc>
            </a:pPr>
            <a:r>
              <a:rPr b="0" lang="ru-RU" sz="1600" spc="-1" strike="noStrike">
                <a:solidFill>
                  <a:srgbClr val="000000"/>
                </a:solidFill>
                <a:latin typeface="Calibri Light"/>
                <a:ea typeface="Calibri"/>
              </a:rPr>
              <a:t>Структура собственников – частная компания;</a:t>
            </a:r>
            <a:endParaRPr b="0" lang="ru-RU" sz="1600" spc="-1" strike="noStrike">
              <a:solidFill>
                <a:srgbClr val="000000"/>
              </a:solidFill>
              <a:latin typeface="XO Oriel"/>
            </a:endParaRPr>
          </a:p>
          <a:p>
            <a:pPr>
              <a:lnSpc>
                <a:spcPct val="100000"/>
              </a:lnSpc>
            </a:pPr>
            <a:r>
              <a:rPr b="0" lang="ru-RU" sz="1600" spc="-1" strike="noStrike">
                <a:solidFill>
                  <a:srgbClr val="000000"/>
                </a:solidFill>
                <a:latin typeface="Calibri Light"/>
                <a:ea typeface="Calibri"/>
              </a:rPr>
              <a:t>Место нахождения производства – г. Дмитров, Моск.обл.;</a:t>
            </a:r>
            <a:endParaRPr b="0" lang="ru-RU" sz="1600" spc="-1" strike="noStrike">
              <a:solidFill>
                <a:srgbClr val="000000"/>
              </a:solidFill>
              <a:latin typeface="XO Oriel"/>
            </a:endParaRPr>
          </a:p>
          <a:p>
            <a:pPr>
              <a:lnSpc>
                <a:spcPct val="100000"/>
              </a:lnSpc>
            </a:pPr>
            <a:r>
              <a:rPr b="0" lang="ru-RU" sz="1600" spc="-1" strike="noStrike">
                <a:solidFill>
                  <a:srgbClr val="000000"/>
                </a:solidFill>
                <a:latin typeface="Calibri Light"/>
                <a:ea typeface="Calibri"/>
              </a:rPr>
              <a:t>Численность сотрудников –46 человек;</a:t>
            </a:r>
            <a:endParaRPr b="0" lang="ru-RU" sz="1600" spc="-1" strike="noStrike">
              <a:solidFill>
                <a:srgbClr val="000000"/>
              </a:solidFill>
              <a:latin typeface="XO Oriel"/>
            </a:endParaRPr>
          </a:p>
          <a:p>
            <a:pPr>
              <a:lnSpc>
                <a:spcPct val="100000"/>
              </a:lnSpc>
            </a:pPr>
            <a:endParaRPr b="0" lang="ru-RU" sz="1600" spc="-1" strike="noStrike">
              <a:solidFill>
                <a:srgbClr val="000000"/>
              </a:solidFill>
              <a:latin typeface="XO Oriel"/>
            </a:endParaRPr>
          </a:p>
          <a:p>
            <a:pPr>
              <a:lnSpc>
                <a:spcPct val="100000"/>
              </a:lnSpc>
            </a:pPr>
            <a:r>
              <a:rPr b="0" lang="ru-RU" sz="1600" spc="-1" strike="noStrike">
                <a:solidFill>
                  <a:srgbClr val="000000"/>
                </a:solidFill>
                <a:latin typeface="Calibri Light"/>
                <a:ea typeface="Calibri"/>
              </a:rPr>
              <a:t>Выпускаемая продукция: </a:t>
            </a:r>
            <a:endParaRPr b="0" lang="ru-RU" sz="1600" spc="-1" strike="noStrike">
              <a:solidFill>
                <a:srgbClr val="000000"/>
              </a:solidFill>
              <a:latin typeface="XO Oriel"/>
            </a:endParaRPr>
          </a:p>
          <a:p>
            <a:pPr>
              <a:lnSpc>
                <a:spcPct val="100000"/>
              </a:lnSpc>
            </a:pPr>
            <a:r>
              <a:rPr b="1" i="1" lang="ru-RU" sz="1600" spc="-1" strike="noStrike">
                <a:solidFill>
                  <a:srgbClr val="000000"/>
                </a:solidFill>
                <a:latin typeface="Calibri Light"/>
                <a:ea typeface="Calibri"/>
              </a:rPr>
              <a:t>Электромобили:</a:t>
            </a:r>
            <a:endParaRPr b="0" lang="ru-RU" sz="1600" spc="-1" strike="noStrike">
              <a:solidFill>
                <a:srgbClr val="000000"/>
              </a:solidFill>
              <a:latin typeface="XO Oriel"/>
            </a:endParaRPr>
          </a:p>
          <a:p>
            <a:pPr>
              <a:lnSpc>
                <a:spcPct val="100000"/>
              </a:lnSpc>
            </a:pPr>
            <a:r>
              <a:rPr b="0" lang="ru-RU" sz="1600" spc="-1" strike="noStrike">
                <a:solidFill>
                  <a:srgbClr val="000000"/>
                </a:solidFill>
                <a:latin typeface="Calibri Light"/>
                <a:ea typeface="Calibri"/>
              </a:rPr>
              <a:t>экскурсионные, грузовые, коммунальные, пассажирские </a:t>
            </a:r>
            <a:br>
              <a:rPr sz="1600"/>
            </a:br>
            <a:r>
              <a:rPr b="1" i="1" lang="ru-RU" sz="1600" spc="-1" strike="noStrike">
                <a:solidFill>
                  <a:srgbClr val="000000"/>
                </a:solidFill>
                <a:latin typeface="Calibri Light"/>
                <a:ea typeface="Calibri"/>
              </a:rPr>
              <a:t>Сопутствующая инфраструктура:</a:t>
            </a:r>
            <a:r>
              <a:rPr b="0" lang="ru-RU" sz="1600" spc="-1" strike="noStrike">
                <a:solidFill>
                  <a:srgbClr val="000000"/>
                </a:solidFill>
                <a:latin typeface="Calibri Light"/>
                <a:ea typeface="Calibri"/>
              </a:rPr>
              <a:t> </a:t>
            </a:r>
            <a:br>
              <a:rPr sz="1600"/>
            </a:br>
            <a:r>
              <a:rPr b="0" lang="ru-RU" sz="1600" spc="-1" strike="noStrike">
                <a:solidFill>
                  <a:srgbClr val="000000"/>
                </a:solidFill>
                <a:latin typeface="Calibri Light"/>
                <a:ea typeface="Calibri"/>
              </a:rPr>
              <a:t>зарядные станции и элементы благоустройства.</a:t>
            </a:r>
            <a:endParaRPr b="0" lang="ru-RU" sz="1600" spc="-1" strike="noStrike">
              <a:solidFill>
                <a:srgbClr val="000000"/>
              </a:solidFill>
              <a:latin typeface="XO Oriel"/>
            </a:endParaRPr>
          </a:p>
        </p:txBody>
      </p:sp>
      <p:sp>
        <p:nvSpPr>
          <p:cNvPr id="3" name="PlaceHolder 2"/>
          <p:cNvSpPr>
            <a:spLocks noGrp="1"/>
          </p:cNvSpPr>
          <p:nvPr>
            <p:ph type="sldNum" idx="1"/>
          </p:nvPr>
        </p:nvSpPr>
        <p:spPr/>
        <p:txBody>
          <a:bodyPr/>
          <a:p>
            <a:fld id="{E3D6DEFC-CF38-40A7-8B69-9BE542BFA20D}" type="slidenum">
              <a:t>2</a:t>
            </a:fld>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object 7"/>
          <p:cNvSpPr/>
          <p:nvPr/>
        </p:nvSpPr>
        <p:spPr>
          <a:xfrm>
            <a:off x="8238600" y="704520"/>
            <a:ext cx="3333960" cy="446040"/>
          </a:xfrm>
          <a:prstGeom prst="rect">
            <a:avLst/>
          </a:prstGeom>
          <a:noFill/>
          <a:ln w="0">
            <a:noFill/>
          </a:ln>
        </p:spPr>
        <p:style>
          <a:lnRef idx="0"/>
          <a:fillRef idx="0"/>
          <a:effectRef idx="0"/>
          <a:fontRef idx="minor"/>
        </p:style>
        <p:txBody>
          <a:bodyPr lIns="0" rIns="0" tIns="11520" bIns="0" anchor="t">
            <a:spAutoFit/>
          </a:bodyPr>
          <a:p>
            <a:pPr marL="11520">
              <a:lnSpc>
                <a:spcPct val="100000"/>
              </a:lnSpc>
              <a:spcBef>
                <a:spcPts val="91"/>
              </a:spcBef>
            </a:pPr>
            <a:br>
              <a:rPr sz="1430"/>
            </a:br>
            <a:r>
              <a:rPr b="1" lang="ru-RU" sz="1430" spc="-24" strike="noStrike">
                <a:solidFill>
                  <a:srgbClr val="3a3a3a"/>
                </a:solidFill>
                <a:latin typeface="Arial"/>
              </a:rPr>
              <a:t>Михеев Алексей Николаевич</a:t>
            </a:r>
            <a:endParaRPr b="0" lang="ru-RU" sz="1430" spc="-1" strike="noStrike">
              <a:solidFill>
                <a:srgbClr val="000000"/>
              </a:solidFill>
              <a:latin typeface="XO Oriel"/>
            </a:endParaRPr>
          </a:p>
        </p:txBody>
      </p:sp>
      <p:sp>
        <p:nvSpPr>
          <p:cNvPr id="161" name="object 7"/>
          <p:cNvSpPr/>
          <p:nvPr/>
        </p:nvSpPr>
        <p:spPr>
          <a:xfrm>
            <a:off x="8238600" y="1291320"/>
            <a:ext cx="3445560" cy="1732320"/>
          </a:xfrm>
          <a:prstGeom prst="rect">
            <a:avLst/>
          </a:prstGeom>
          <a:noFill/>
          <a:ln w="0">
            <a:noFill/>
          </a:ln>
        </p:spPr>
        <p:style>
          <a:lnRef idx="0"/>
          <a:fillRef idx="0"/>
          <a:effectRef idx="0"/>
          <a:fontRef idx="minor"/>
        </p:style>
        <p:txBody>
          <a:bodyPr lIns="0" rIns="0" tIns="11520" bIns="0" anchor="t">
            <a:spAutoFit/>
          </a:bodyPr>
          <a:p>
            <a:pPr marL="11520" algn="just">
              <a:lnSpc>
                <a:spcPct val="100000"/>
              </a:lnSpc>
              <a:spcBef>
                <a:spcPts val="91"/>
              </a:spcBef>
            </a:pPr>
            <a:r>
              <a:rPr b="0" lang="ru-RU" sz="1000" spc="-24" strike="noStrike">
                <a:solidFill>
                  <a:srgbClr val="3a3a3a"/>
                </a:solidFill>
                <a:latin typeface="Arial"/>
              </a:rPr>
              <a:t>Генеральный директор группы компаний Конкордия.</a:t>
            </a:r>
            <a:endParaRPr b="0" lang="ru-RU" sz="1000" spc="-1" strike="noStrike">
              <a:solidFill>
                <a:srgbClr val="000000"/>
              </a:solidFill>
              <a:latin typeface="XO Oriel"/>
            </a:endParaRPr>
          </a:p>
          <a:p>
            <a:pPr marL="11520" algn="just">
              <a:lnSpc>
                <a:spcPct val="100000"/>
              </a:lnSpc>
              <a:spcBef>
                <a:spcPts val="91"/>
              </a:spcBef>
            </a:pPr>
            <a:r>
              <a:rPr b="0" lang="ru-RU" sz="1000" spc="-24" strike="noStrike">
                <a:solidFill>
                  <a:srgbClr val="3a3a3a"/>
                </a:solidFill>
                <a:latin typeface="Arial"/>
              </a:rPr>
              <a:t>Производство электромобилей и сопутствующей инфраструктуры с 2015 года;</a:t>
            </a:r>
            <a:endParaRPr b="0" lang="ru-RU" sz="1000" spc="-1" strike="noStrike">
              <a:solidFill>
                <a:srgbClr val="000000"/>
              </a:solidFill>
              <a:latin typeface="XO Oriel"/>
            </a:endParaRPr>
          </a:p>
          <a:p>
            <a:pPr marL="11520" algn="just">
              <a:lnSpc>
                <a:spcPct val="100000"/>
              </a:lnSpc>
              <a:spcBef>
                <a:spcPts val="91"/>
              </a:spcBef>
            </a:pPr>
            <a:r>
              <a:rPr b="0" lang="ru-RU" sz="1000" spc="-24" strike="noStrike">
                <a:solidFill>
                  <a:srgbClr val="3a3a3a"/>
                </a:solidFill>
                <a:latin typeface="Arial"/>
              </a:rPr>
              <a:t>Закончил МАМИ, специализация - Организация производства, экономика и планирование машиностроительной промышленности;</a:t>
            </a:r>
            <a:endParaRPr b="0" lang="ru-RU" sz="1000" spc="-1" strike="noStrike">
              <a:solidFill>
                <a:srgbClr val="000000"/>
              </a:solidFill>
              <a:latin typeface="XO Oriel"/>
            </a:endParaRPr>
          </a:p>
          <a:p>
            <a:pPr marL="11520" algn="just">
              <a:lnSpc>
                <a:spcPct val="100000"/>
              </a:lnSpc>
              <a:spcBef>
                <a:spcPts val="91"/>
              </a:spcBef>
            </a:pPr>
            <a:r>
              <a:rPr b="0" lang="ru-RU" sz="1000" spc="-18" strike="noStrike">
                <a:solidFill>
                  <a:srgbClr val="3a3a3a"/>
                </a:solidFill>
                <a:latin typeface="Arial"/>
              </a:rPr>
              <a:t>Эксперт Совета при рабочей группе Совета Федерации ФС РФ по мониторингу реализации законодательства в области энергетики, энергосбережения и повышения энергетической эффективности;</a:t>
            </a:r>
            <a:endParaRPr b="0" lang="ru-RU" sz="1000" spc="-1" strike="noStrike">
              <a:solidFill>
                <a:srgbClr val="000000"/>
              </a:solidFill>
              <a:latin typeface="XO Oriel"/>
            </a:endParaRPr>
          </a:p>
          <a:p>
            <a:pPr marL="11520">
              <a:lnSpc>
                <a:spcPct val="100000"/>
              </a:lnSpc>
              <a:spcBef>
                <a:spcPts val="91"/>
              </a:spcBef>
            </a:pPr>
            <a:endParaRPr b="0" lang="ru-RU" sz="1000" spc="-1" strike="noStrike">
              <a:solidFill>
                <a:srgbClr val="000000"/>
              </a:solidFill>
              <a:latin typeface="XO Oriel"/>
            </a:endParaRPr>
          </a:p>
        </p:txBody>
      </p:sp>
      <p:sp>
        <p:nvSpPr>
          <p:cNvPr id="162" name="PlaceHolder 1"/>
          <p:cNvSpPr>
            <a:spLocks noGrp="1"/>
          </p:cNvSpPr>
          <p:nvPr>
            <p:ph/>
          </p:nvPr>
        </p:nvSpPr>
        <p:spPr>
          <a:xfrm>
            <a:off x="2185200" y="2388960"/>
            <a:ext cx="2971440" cy="2079720"/>
          </a:xfrm>
          <a:prstGeom prst="rect">
            <a:avLst/>
          </a:prstGeom>
          <a:noFill/>
          <a:ln w="0">
            <a:noFill/>
          </a:ln>
        </p:spPr>
        <p:txBody>
          <a:bodyPr lIns="0" rIns="0" tIns="0" bIns="0" anchor="t">
            <a:normAutofit fontScale="73000"/>
          </a:bodyPr>
          <a:p>
            <a:pPr indent="0">
              <a:lnSpc>
                <a:spcPct val="110000"/>
              </a:lnSpc>
              <a:spcBef>
                <a:spcPts val="1001"/>
              </a:spcBef>
              <a:spcAft>
                <a:spcPts val="601"/>
              </a:spcAft>
              <a:buNone/>
              <a:tabLst>
                <a:tab algn="l" pos="0"/>
              </a:tabLst>
            </a:pPr>
            <a:r>
              <a:rPr b="1" lang="ru-RU" sz="1800" spc="-1" strike="noStrike">
                <a:solidFill>
                  <a:srgbClr val="000000"/>
                </a:solidFill>
                <a:latin typeface="Century Gothic"/>
              </a:rPr>
              <a:t>Давыдова Елена Вячеславовна </a:t>
            </a:r>
            <a:br>
              <a:rPr sz="1800"/>
            </a:br>
            <a:endParaRPr b="0" lang="ru-RU" sz="1800" spc="-1" strike="noStrike">
              <a:solidFill>
                <a:srgbClr val="000000"/>
              </a:solidFill>
              <a:latin typeface="Century Gothic"/>
            </a:endParaRPr>
          </a:p>
          <a:p>
            <a:pPr marL="10440" indent="0" algn="just">
              <a:lnSpc>
                <a:spcPct val="110000"/>
              </a:lnSpc>
              <a:spcBef>
                <a:spcPts val="91"/>
              </a:spcBef>
              <a:spcAft>
                <a:spcPts val="601"/>
              </a:spcAft>
              <a:buNone/>
              <a:tabLst>
                <a:tab algn="l" pos="0"/>
              </a:tabLst>
            </a:pPr>
            <a:r>
              <a:rPr b="0" lang="ru-RU" sz="1300" spc="-24" strike="noStrike">
                <a:solidFill>
                  <a:srgbClr val="3a3a3a"/>
                </a:solidFill>
                <a:latin typeface="Arial"/>
              </a:rPr>
              <a:t>Собственник и руководитель компании Романов моторс , Торговый Дом Романов моторс. </a:t>
            </a:r>
            <a:br>
              <a:rPr sz="1300"/>
            </a:br>
            <a:r>
              <a:rPr b="0" lang="ru-RU" sz="1300" spc="-24" strike="noStrike">
                <a:solidFill>
                  <a:srgbClr val="3a3a3a"/>
                </a:solidFill>
                <a:latin typeface="Arial"/>
              </a:rPr>
              <a:t>Компания занимается продажей электротранспорта и альтернативной энергетики с 2007 года. 60% оборота компании – государственные заказы. </a:t>
            </a:r>
            <a:br>
              <a:rPr sz="1300"/>
            </a:br>
            <a:r>
              <a:rPr b="0" lang="ru-RU" sz="1300" spc="-24" strike="noStrike">
                <a:solidFill>
                  <a:srgbClr val="3a3a3a"/>
                </a:solidFill>
                <a:latin typeface="Arial"/>
              </a:rPr>
              <a:t>Крупнейшие клиенты: Космос групп, Мосгортранс, Ялта-Интурист и многие другие. </a:t>
            </a:r>
            <a:br>
              <a:rPr sz="1300"/>
            </a:br>
            <a:br>
              <a:rPr sz="1300"/>
            </a:br>
            <a:r>
              <a:rPr b="0" lang="ru-RU" sz="1300" spc="-24" strike="noStrike">
                <a:solidFill>
                  <a:srgbClr val="3a3a3a"/>
                </a:solidFill>
                <a:latin typeface="Arial"/>
              </a:rPr>
              <a:t>Выпускник Финансового Университета при Правительстве РФ, факультет экономики и аудита.</a:t>
            </a:r>
            <a:endParaRPr b="0" lang="ru-RU" sz="1300" spc="-1" strike="noStrike">
              <a:solidFill>
                <a:srgbClr val="000000"/>
              </a:solidFill>
              <a:latin typeface="Century Gothic"/>
            </a:endParaRPr>
          </a:p>
          <a:p>
            <a:pPr indent="0">
              <a:lnSpc>
                <a:spcPct val="110000"/>
              </a:lnSpc>
              <a:spcBef>
                <a:spcPts val="1001"/>
              </a:spcBef>
              <a:spcAft>
                <a:spcPts val="601"/>
              </a:spcAft>
              <a:buNone/>
              <a:tabLst>
                <a:tab algn="l" pos="0"/>
              </a:tabLst>
            </a:pPr>
            <a:endParaRPr b="0" lang="ru-RU" sz="2000" spc="-1" strike="noStrike">
              <a:solidFill>
                <a:srgbClr val="000000"/>
              </a:solidFill>
              <a:latin typeface="Century Gothic"/>
            </a:endParaRPr>
          </a:p>
        </p:txBody>
      </p:sp>
      <p:sp>
        <p:nvSpPr>
          <p:cNvPr id="163" name="Текст 2"/>
          <p:cNvSpPr/>
          <p:nvPr/>
        </p:nvSpPr>
        <p:spPr>
          <a:xfrm>
            <a:off x="7074720" y="4550040"/>
            <a:ext cx="4179960" cy="1797480"/>
          </a:xfrm>
          <a:prstGeom prst="rect">
            <a:avLst/>
          </a:prstGeom>
          <a:noFill/>
          <a:ln w="0">
            <a:noFill/>
          </a:ln>
        </p:spPr>
        <p:style>
          <a:lnRef idx="0"/>
          <a:fillRef idx="0"/>
          <a:effectRef idx="0"/>
          <a:fontRef idx="minor"/>
        </p:style>
        <p:txBody>
          <a:bodyPr lIns="0" rIns="0" tIns="0" bIns="0" anchor="t">
            <a:spAutoFit/>
          </a:bodyPr>
          <a:p>
            <a:pPr>
              <a:lnSpc>
                <a:spcPct val="100000"/>
              </a:lnSpc>
            </a:pPr>
            <a:r>
              <a:rPr b="1" lang="ru-RU" sz="1800" spc="-1" strike="noStrike">
                <a:solidFill>
                  <a:srgbClr val="000000"/>
                </a:solidFill>
                <a:latin typeface="Calibri"/>
                <a:ea typeface="Calibri"/>
              </a:rPr>
              <a:t>Нужнов Денис Сергеевич</a:t>
            </a:r>
            <a:endParaRPr b="0" lang="ru-RU" sz="1800" spc="-1" strike="noStrike">
              <a:solidFill>
                <a:srgbClr val="000000"/>
              </a:solidFill>
              <a:latin typeface="XO Oriel"/>
            </a:endParaRPr>
          </a:p>
          <a:p>
            <a:pPr>
              <a:lnSpc>
                <a:spcPct val="100000"/>
              </a:lnSpc>
            </a:pPr>
            <a:endParaRPr b="0" lang="ru-RU" sz="1000" spc="-1" strike="noStrike">
              <a:solidFill>
                <a:srgbClr val="000000"/>
              </a:solidFill>
              <a:latin typeface="XO Oriel"/>
            </a:endParaRPr>
          </a:p>
          <a:p>
            <a:pPr>
              <a:lnSpc>
                <a:spcPct val="100000"/>
              </a:lnSpc>
            </a:pPr>
            <a:r>
              <a:rPr b="0" lang="ru-RU" sz="1000" spc="-24" strike="noStrike">
                <a:solidFill>
                  <a:srgbClr val="3a3a3a"/>
                </a:solidFill>
                <a:latin typeface="Arial"/>
                <a:ea typeface="Calibri"/>
              </a:rPr>
              <a:t>Главный инженер-конструктор.</a:t>
            </a:r>
            <a:endParaRPr b="0" lang="ru-RU" sz="1000" spc="-1" strike="noStrike">
              <a:solidFill>
                <a:srgbClr val="000000"/>
              </a:solidFill>
              <a:latin typeface="XO Oriel"/>
            </a:endParaRPr>
          </a:p>
          <a:p>
            <a:pPr>
              <a:lnSpc>
                <a:spcPct val="100000"/>
              </a:lnSpc>
            </a:pPr>
            <a:r>
              <a:rPr b="0" lang="ru-RU" sz="1000" spc="-24" strike="noStrike">
                <a:solidFill>
                  <a:srgbClr val="3a3a3a"/>
                </a:solidFill>
                <a:latin typeface="Arial"/>
                <a:ea typeface="Calibri"/>
              </a:rPr>
              <a:t>Более 25 лет опыт работы в области проектировании и создании промышленной продукции на производствах, прошёл путь от руководителя ремонтного поста на заводе до руководителя конструкторского бюро предприятия.</a:t>
            </a:r>
            <a:endParaRPr b="0" lang="ru-RU" sz="1000" spc="-1" strike="noStrike">
              <a:solidFill>
                <a:srgbClr val="000000"/>
              </a:solidFill>
              <a:latin typeface="XO Oriel"/>
            </a:endParaRPr>
          </a:p>
          <a:p>
            <a:pPr>
              <a:lnSpc>
                <a:spcPct val="100000"/>
              </a:lnSpc>
            </a:pPr>
            <a:r>
              <a:rPr b="0" lang="ru-RU" sz="1000" spc="-24" strike="noStrike">
                <a:solidFill>
                  <a:srgbClr val="3a3a3a"/>
                </a:solidFill>
                <a:latin typeface="Arial"/>
                <a:ea typeface="Calibri"/>
              </a:rPr>
              <a:t>Специализируется на разработке оснастки и решении прикладных задач, включая реверс инжиниринг.</a:t>
            </a:r>
            <a:endParaRPr b="0" lang="ru-RU" sz="1000" spc="-1" strike="noStrike">
              <a:solidFill>
                <a:srgbClr val="000000"/>
              </a:solidFill>
              <a:latin typeface="XO Oriel"/>
            </a:endParaRPr>
          </a:p>
          <a:p>
            <a:pPr>
              <a:lnSpc>
                <a:spcPct val="100000"/>
              </a:lnSpc>
            </a:pPr>
            <a:r>
              <a:rPr b="0" lang="ru-RU" sz="1000" spc="-24" strike="noStrike">
                <a:solidFill>
                  <a:srgbClr val="3a3a3a"/>
                </a:solidFill>
                <a:latin typeface="Arial"/>
                <a:ea typeface="Calibri"/>
              </a:rPr>
              <a:t>Работа с САПР 3D и продуктами Adobe. </a:t>
            </a:r>
            <a:endParaRPr b="0" lang="ru-RU" sz="1000" spc="-1" strike="noStrike">
              <a:solidFill>
                <a:srgbClr val="000000"/>
              </a:solidFill>
              <a:latin typeface="XO Oriel"/>
            </a:endParaRPr>
          </a:p>
          <a:p>
            <a:pPr>
              <a:lnSpc>
                <a:spcPct val="100000"/>
              </a:lnSpc>
            </a:pPr>
            <a:r>
              <a:rPr b="0" lang="ru-RU" sz="1000" spc="-24" strike="noStrike">
                <a:solidFill>
                  <a:srgbClr val="3a3a3a"/>
                </a:solidFill>
                <a:latin typeface="Arial"/>
                <a:ea typeface="Calibri"/>
              </a:rPr>
              <a:t>Выпускник МАМИ ( сейчас Московский Политех).</a:t>
            </a:r>
            <a:endParaRPr b="0" lang="ru-RU" sz="1000" spc="-1" strike="noStrike">
              <a:solidFill>
                <a:srgbClr val="000000"/>
              </a:solidFill>
              <a:latin typeface="XO Oriel"/>
            </a:endParaRPr>
          </a:p>
        </p:txBody>
      </p:sp>
      <p:sp>
        <p:nvSpPr>
          <p:cNvPr id="164" name="TextBox 19"/>
          <p:cNvSpPr/>
          <p:nvPr/>
        </p:nvSpPr>
        <p:spPr>
          <a:xfrm>
            <a:off x="450720" y="1871640"/>
            <a:ext cx="4600080" cy="351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ru-RU" sz="1710" spc="-24" strike="noStrike">
                <a:solidFill>
                  <a:schemeClr val="accent6">
                    <a:lumMod val="50000"/>
                  </a:schemeClr>
                </a:solidFill>
                <a:latin typeface="Calibri"/>
              </a:rPr>
              <a:t>Развитие и продажи</a:t>
            </a:r>
            <a:endParaRPr b="0" lang="ru-RU" sz="1710" spc="-1" strike="noStrike">
              <a:solidFill>
                <a:srgbClr val="000000"/>
              </a:solidFill>
              <a:latin typeface="XO Oriel"/>
            </a:endParaRPr>
          </a:p>
        </p:txBody>
      </p:sp>
      <p:sp>
        <p:nvSpPr>
          <p:cNvPr id="165" name="TextBox 20"/>
          <p:cNvSpPr/>
          <p:nvPr/>
        </p:nvSpPr>
        <p:spPr>
          <a:xfrm>
            <a:off x="5415120" y="4043160"/>
            <a:ext cx="4600080" cy="351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ru-RU" sz="1710" spc="-24" strike="noStrike">
                <a:solidFill>
                  <a:schemeClr val="accent6">
                    <a:lumMod val="50000"/>
                  </a:schemeClr>
                </a:solidFill>
                <a:latin typeface="Calibri"/>
              </a:rPr>
              <a:t>Производство и </a:t>
            </a:r>
            <a:r>
              <a:rPr b="1" lang="en-US" sz="1710" spc="-24" strike="noStrike">
                <a:solidFill>
                  <a:schemeClr val="accent6">
                    <a:lumMod val="50000"/>
                  </a:schemeClr>
                </a:solidFill>
                <a:latin typeface="Calibri"/>
              </a:rPr>
              <a:t>R&amp;D</a:t>
            </a:r>
            <a:endParaRPr b="0" lang="ru-RU" sz="1710" spc="-1" strike="noStrike">
              <a:solidFill>
                <a:srgbClr val="000000"/>
              </a:solidFill>
              <a:latin typeface="XO Oriel"/>
            </a:endParaRPr>
          </a:p>
        </p:txBody>
      </p:sp>
      <p:sp>
        <p:nvSpPr>
          <p:cNvPr id="166" name="TextBox 22"/>
          <p:cNvSpPr/>
          <p:nvPr/>
        </p:nvSpPr>
        <p:spPr>
          <a:xfrm>
            <a:off x="5743800" y="551520"/>
            <a:ext cx="1580760" cy="351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ru-RU" sz="1710" spc="-24" strike="noStrike">
                <a:solidFill>
                  <a:schemeClr val="accent6">
                    <a:lumMod val="50000"/>
                  </a:schemeClr>
                </a:solidFill>
                <a:latin typeface="Calibri"/>
              </a:rPr>
              <a:t>Руководитель</a:t>
            </a:r>
            <a:endParaRPr b="0" lang="ru-RU" sz="1710" spc="-1" strike="noStrike">
              <a:solidFill>
                <a:srgbClr val="000000"/>
              </a:solidFill>
              <a:latin typeface="XO Oriel"/>
            </a:endParaRPr>
          </a:p>
        </p:txBody>
      </p:sp>
      <p:pic>
        <p:nvPicPr>
          <p:cNvPr id="167" name="Рисунок 17" descr=""/>
          <p:cNvPicPr/>
          <p:nvPr/>
        </p:nvPicPr>
        <p:blipFill>
          <a:blip r:embed="rId1"/>
          <a:srcRect l="30446" t="19287" r="18602" b="42285"/>
          <a:stretch/>
        </p:blipFill>
        <p:spPr>
          <a:xfrm>
            <a:off x="5301720" y="4890240"/>
            <a:ext cx="1499760" cy="1550880"/>
          </a:xfrm>
          <a:prstGeom prst="rect">
            <a:avLst/>
          </a:prstGeom>
          <a:ln w="0">
            <a:noFill/>
          </a:ln>
        </p:spPr>
      </p:pic>
      <p:sp>
        <p:nvSpPr>
          <p:cNvPr id="168" name="PlaceHolder 2"/>
          <p:cNvSpPr>
            <a:spLocks noGrp="1"/>
          </p:cNvSpPr>
          <p:nvPr>
            <p:ph type="title"/>
          </p:nvPr>
        </p:nvSpPr>
        <p:spPr>
          <a:xfrm>
            <a:off x="482760" y="365040"/>
            <a:ext cx="11225880" cy="579240"/>
          </a:xfrm>
          <a:prstGeom prst="rect">
            <a:avLst/>
          </a:prstGeom>
          <a:noFill/>
          <a:ln w="0">
            <a:noFill/>
          </a:ln>
        </p:spPr>
        <p:txBody>
          <a:bodyPr lIns="0" rIns="0" tIns="0" bIns="0" anchor="t">
            <a:noAutofit/>
          </a:bodyPr>
          <a:p>
            <a:pPr indent="0">
              <a:lnSpc>
                <a:spcPct val="90000"/>
              </a:lnSpc>
              <a:buNone/>
            </a:pPr>
            <a:r>
              <a:rPr b="1" lang="ru-RU" sz="2800" spc="-1" strike="noStrike">
                <a:solidFill>
                  <a:srgbClr val="000000"/>
                </a:solidFill>
                <a:latin typeface="Montserrat SemiBold"/>
              </a:rPr>
              <a:t>Команда проекта</a:t>
            </a:r>
            <a:endParaRPr b="0" lang="en-US" sz="2800" spc="-1" strike="noStrike">
              <a:solidFill>
                <a:srgbClr val="000000"/>
              </a:solidFill>
              <a:latin typeface="Calibri"/>
            </a:endParaRPr>
          </a:p>
        </p:txBody>
      </p:sp>
      <p:pic>
        <p:nvPicPr>
          <p:cNvPr id="169" name="Рисунок 2" descr=""/>
          <p:cNvPicPr/>
          <p:nvPr/>
        </p:nvPicPr>
        <p:blipFill>
          <a:blip r:embed="rId2"/>
          <a:stretch/>
        </p:blipFill>
        <p:spPr>
          <a:xfrm>
            <a:off x="5900760" y="1117800"/>
            <a:ext cx="1686240" cy="1779840"/>
          </a:xfrm>
          <a:prstGeom prst="rect">
            <a:avLst/>
          </a:prstGeom>
          <a:ln w="0">
            <a:noFill/>
          </a:ln>
        </p:spPr>
      </p:pic>
      <p:pic>
        <p:nvPicPr>
          <p:cNvPr id="170" name="Рисунок 3" descr=""/>
          <p:cNvPicPr/>
          <p:nvPr/>
        </p:nvPicPr>
        <p:blipFill>
          <a:blip r:embed="rId3"/>
          <a:stretch/>
        </p:blipFill>
        <p:spPr>
          <a:xfrm>
            <a:off x="345600" y="2632320"/>
            <a:ext cx="1581480" cy="176652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71" name="think-cell data - do not delete"/>
          <p:cNvGraphicFramePr/>
          <p:nvPr/>
        </p:nvGraphicFramePr>
        <p:xfrm>
          <a:off x="1440" y="1440"/>
          <a:ext cx="720" cy="1080"/>
        </p:xfrm>
        <a:graphic>
          <a:graphicData uri="http://schemas.openxmlformats.org/presentationml/2006/ole">
            <p:oleObj progId="TCLayout.ActiveDocument.1" r:id="rId1" spid="">
              <p:embed/>
              <p:pic>
                <p:nvPicPr>
                  <p:cNvPr id="172" name="think-cell data - do not delete" descr=""/>
                  <p:cNvPicPr/>
                  <p:nvPr/>
                </p:nvPicPr>
                <p:blipFill>
                  <a:blip r:embed="rId2"/>
                  <a:stretch/>
                </p:blipFill>
                <p:spPr>
                  <a:xfrm>
                    <a:off x="1440" y="1440"/>
                    <a:ext cx="720" cy="1080"/>
                  </a:xfrm>
                  <a:prstGeom prst="rect">
                    <a:avLst/>
                  </a:prstGeom>
                  <a:ln w="0">
                    <a:noFill/>
                  </a:ln>
                </p:spPr>
              </p:pic>
            </p:oleObj>
          </a:graphicData>
        </a:graphic>
      </p:graphicFrame>
      <p:sp>
        <p:nvSpPr>
          <p:cNvPr id="173" name="PlaceHolder 1"/>
          <p:cNvSpPr>
            <a:spLocks noGrp="1"/>
          </p:cNvSpPr>
          <p:nvPr>
            <p:ph type="title"/>
          </p:nvPr>
        </p:nvSpPr>
        <p:spPr>
          <a:xfrm>
            <a:off x="482760" y="365040"/>
            <a:ext cx="11225880" cy="579240"/>
          </a:xfrm>
          <a:prstGeom prst="rect">
            <a:avLst/>
          </a:prstGeom>
          <a:noFill/>
          <a:ln w="0">
            <a:noFill/>
          </a:ln>
        </p:spPr>
        <p:txBody>
          <a:bodyPr lIns="0" rIns="0" tIns="0" bIns="0" anchor="t">
            <a:noAutofit/>
          </a:bodyPr>
          <a:p>
            <a:pPr indent="0">
              <a:lnSpc>
                <a:spcPct val="90000"/>
              </a:lnSpc>
              <a:buNone/>
            </a:pPr>
            <a:r>
              <a:rPr b="1" lang="ru-RU" sz="2800" spc="-1" strike="noStrike">
                <a:solidFill>
                  <a:srgbClr val="000000"/>
                </a:solidFill>
                <a:latin typeface="Montserrat SemiBold"/>
              </a:rPr>
              <a:t>Линейка продукции 2025 года</a:t>
            </a:r>
            <a:endParaRPr b="0" lang="en-US" sz="2800" spc="-1" strike="noStrike">
              <a:solidFill>
                <a:srgbClr val="000000"/>
              </a:solidFill>
              <a:latin typeface="Calibri"/>
            </a:endParaRPr>
          </a:p>
        </p:txBody>
      </p:sp>
      <p:sp>
        <p:nvSpPr>
          <p:cNvPr id="174" name="Rectangle: Single Corner Snipped 72"/>
          <p:cNvSpPr/>
          <p:nvPr/>
        </p:nvSpPr>
        <p:spPr>
          <a:xfrm>
            <a:off x="1518840" y="1140480"/>
            <a:ext cx="3323520" cy="579240"/>
          </a:xfrm>
          <a:prstGeom prst="roundRect">
            <a:avLst>
              <a:gd name="adj" fmla="val 16667"/>
            </a:avLst>
          </a:prstGeom>
          <a:solidFill>
            <a:srgbClr val="ee802e"/>
          </a:solidFill>
          <a:ln>
            <a:noFill/>
          </a:ln>
        </p:spPr>
        <p:style>
          <a:lnRef idx="2">
            <a:schemeClr val="accent1">
              <a:shade val="50000"/>
            </a:schemeClr>
          </a:lnRef>
          <a:fillRef idx="1">
            <a:schemeClr val="accent1"/>
          </a:fillRef>
          <a:effectRef idx="0">
            <a:schemeClr val="accent1"/>
          </a:effectRef>
          <a:fontRef idx="minor"/>
        </p:style>
        <p:txBody>
          <a:bodyPr lIns="0" rIns="0" tIns="45000" bIns="45000" anchor="ctr">
            <a:noAutofit/>
          </a:bodyPr>
          <a:p>
            <a:pPr algn="ctr">
              <a:lnSpc>
                <a:spcPct val="80000"/>
              </a:lnSpc>
              <a:spcBef>
                <a:spcPts val="799"/>
              </a:spcBef>
            </a:pPr>
            <a:r>
              <a:rPr b="1" lang="ru-RU" sz="1400" spc="-1" strike="noStrike">
                <a:solidFill>
                  <a:schemeClr val="lt1"/>
                </a:solidFill>
                <a:latin typeface="Montserrat"/>
              </a:rPr>
              <a:t>Платформа УРБИС </a:t>
            </a:r>
            <a:endParaRPr b="0" lang="ru-RU" sz="1400" spc="-1" strike="noStrike">
              <a:solidFill>
                <a:srgbClr val="000000"/>
              </a:solidFill>
              <a:latin typeface="XO Oriel"/>
            </a:endParaRPr>
          </a:p>
        </p:txBody>
      </p:sp>
      <p:sp>
        <p:nvSpPr>
          <p:cNvPr id="175" name="Rectangle: Single Corner Snipped 72"/>
          <p:cNvSpPr/>
          <p:nvPr/>
        </p:nvSpPr>
        <p:spPr>
          <a:xfrm>
            <a:off x="7724880" y="1140480"/>
            <a:ext cx="3323520" cy="579240"/>
          </a:xfrm>
          <a:prstGeom prst="roundRect">
            <a:avLst>
              <a:gd name="adj" fmla="val 16667"/>
            </a:avLst>
          </a:prstGeom>
          <a:solidFill>
            <a:srgbClr val="ee802e"/>
          </a:solidFill>
          <a:ln>
            <a:noFill/>
          </a:ln>
        </p:spPr>
        <p:style>
          <a:lnRef idx="2">
            <a:schemeClr val="accent1">
              <a:shade val="50000"/>
            </a:schemeClr>
          </a:lnRef>
          <a:fillRef idx="1">
            <a:schemeClr val="accent1"/>
          </a:fillRef>
          <a:effectRef idx="0">
            <a:schemeClr val="accent1"/>
          </a:effectRef>
          <a:fontRef idx="minor"/>
        </p:style>
        <p:txBody>
          <a:bodyPr lIns="0" rIns="0" tIns="45000" bIns="45000" anchor="ctr">
            <a:noAutofit/>
          </a:bodyPr>
          <a:p>
            <a:pPr algn="ctr">
              <a:lnSpc>
                <a:spcPct val="80000"/>
              </a:lnSpc>
              <a:spcBef>
                <a:spcPts val="799"/>
              </a:spcBef>
            </a:pPr>
            <a:r>
              <a:rPr b="1" lang="ru-RU" sz="1400" spc="-1" strike="noStrike">
                <a:solidFill>
                  <a:schemeClr val="lt1"/>
                </a:solidFill>
                <a:latin typeface="Montserrat"/>
              </a:rPr>
              <a:t>Платформа АПИСэлектро</a:t>
            </a:r>
            <a:endParaRPr b="0" lang="ru-RU" sz="1400" spc="-1" strike="noStrike">
              <a:solidFill>
                <a:srgbClr val="000000"/>
              </a:solidFill>
              <a:latin typeface="XO Oriel"/>
            </a:endParaRPr>
          </a:p>
        </p:txBody>
      </p:sp>
      <p:pic>
        <p:nvPicPr>
          <p:cNvPr id="176" name="Picture 85" descr="main image"/>
          <p:cNvPicPr/>
          <p:nvPr/>
        </p:nvPicPr>
        <p:blipFill>
          <a:blip r:embed="rId3"/>
          <a:stretch/>
        </p:blipFill>
        <p:spPr>
          <a:xfrm>
            <a:off x="5901120" y="3718440"/>
            <a:ext cx="1630440" cy="1236600"/>
          </a:xfrm>
          <a:prstGeom prst="rect">
            <a:avLst/>
          </a:prstGeom>
          <a:ln w="0">
            <a:noFill/>
          </a:ln>
        </p:spPr>
      </p:pic>
      <p:pic>
        <p:nvPicPr>
          <p:cNvPr id="177" name="Picture 87" descr="main image"/>
          <p:cNvPicPr/>
          <p:nvPr/>
        </p:nvPicPr>
        <p:blipFill>
          <a:blip r:embed="rId4"/>
          <a:stretch/>
        </p:blipFill>
        <p:spPr>
          <a:xfrm>
            <a:off x="5901120" y="2056680"/>
            <a:ext cx="1663560" cy="1238760"/>
          </a:xfrm>
          <a:prstGeom prst="rect">
            <a:avLst/>
          </a:prstGeom>
          <a:ln w="0">
            <a:noFill/>
          </a:ln>
        </p:spPr>
      </p:pic>
      <p:pic>
        <p:nvPicPr>
          <p:cNvPr id="178" name="Picture 91" descr="main image"/>
          <p:cNvPicPr/>
          <p:nvPr/>
        </p:nvPicPr>
        <p:blipFill>
          <a:blip r:embed="rId5"/>
          <a:stretch/>
        </p:blipFill>
        <p:spPr>
          <a:xfrm>
            <a:off x="5901120" y="5384880"/>
            <a:ext cx="1823400" cy="1215360"/>
          </a:xfrm>
          <a:prstGeom prst="rect">
            <a:avLst/>
          </a:prstGeom>
          <a:ln w="0">
            <a:noFill/>
          </a:ln>
          <a:effectLst>
            <a:softEdge rad="112680"/>
          </a:effectLst>
        </p:spPr>
      </p:pic>
      <p:sp>
        <p:nvSpPr>
          <p:cNvPr id="179" name="Прямоугольник 3"/>
          <p:cNvSpPr/>
          <p:nvPr/>
        </p:nvSpPr>
        <p:spPr>
          <a:xfrm>
            <a:off x="7724880" y="2108520"/>
            <a:ext cx="3558240" cy="12614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ru-RU" sz="1100" spc="-1" strike="noStrike">
                <a:solidFill>
                  <a:srgbClr val="000000"/>
                </a:solidFill>
                <a:latin typeface="Montserrat"/>
              </a:rPr>
              <a:t>Грузовой электрокар «АПИС» </a:t>
            </a:r>
            <a:br>
              <a:rPr sz="1100"/>
            </a:br>
            <a:r>
              <a:rPr b="0" lang="ru-RU" sz="1100" spc="-1" strike="noStrike">
                <a:solidFill>
                  <a:srgbClr val="000000"/>
                </a:solidFill>
                <a:latin typeface="Montserrat"/>
              </a:rPr>
              <a:t>- Грузоподъемность до 1,5 тонн</a:t>
            </a:r>
            <a:br>
              <a:rPr sz="1100"/>
            </a:br>
            <a:r>
              <a:rPr b="0" lang="ru-RU" sz="1100" spc="-1" strike="noStrike">
                <a:solidFill>
                  <a:srgbClr val="000000"/>
                </a:solidFill>
                <a:latin typeface="Montserrat"/>
              </a:rPr>
              <a:t>- Скорость до 55 км\ч</a:t>
            </a:r>
            <a:br>
              <a:rPr sz="1100"/>
            </a:br>
            <a:r>
              <a:rPr b="0" lang="ru-RU" sz="1100" spc="-1" strike="noStrike">
                <a:solidFill>
                  <a:srgbClr val="000000"/>
                </a:solidFill>
                <a:latin typeface="Montserrat"/>
              </a:rPr>
              <a:t>- Пробег на одном заряде 150 км.</a:t>
            </a:r>
            <a:br>
              <a:rPr sz="1100"/>
            </a:br>
            <a:r>
              <a:rPr b="0" lang="ru-RU" sz="1100" spc="-1" strike="noStrike">
                <a:solidFill>
                  <a:srgbClr val="000000"/>
                </a:solidFill>
                <a:latin typeface="Montserrat"/>
              </a:rPr>
              <a:t>- Зарядка за 8 часов (возможна быстрая замена АКБ)</a:t>
            </a:r>
            <a:br>
              <a:rPr sz="1100"/>
            </a:br>
            <a:r>
              <a:rPr b="0" lang="ru-RU" sz="1100" spc="-1" strike="noStrike">
                <a:solidFill>
                  <a:srgbClr val="000000"/>
                </a:solidFill>
                <a:latin typeface="Montserrat"/>
              </a:rPr>
              <a:t>- Удостоверение тракториста кат.</a:t>
            </a:r>
            <a:r>
              <a:rPr b="0" lang="en-US" sz="1100" spc="-1" strike="noStrike">
                <a:solidFill>
                  <a:srgbClr val="000000"/>
                </a:solidFill>
                <a:latin typeface="Montserrat"/>
              </a:rPr>
              <a:t>B</a:t>
            </a:r>
            <a:r>
              <a:rPr b="0" lang="ru-RU" sz="1100" spc="-1" strike="noStrike">
                <a:solidFill>
                  <a:srgbClr val="000000"/>
                </a:solidFill>
                <a:latin typeface="Montserrat"/>
              </a:rPr>
              <a:t> </a:t>
            </a:r>
            <a:endParaRPr b="0" lang="ru-RU" sz="1100" spc="-1" strike="noStrike">
              <a:solidFill>
                <a:srgbClr val="000000"/>
              </a:solidFill>
              <a:latin typeface="XO Oriel"/>
            </a:endParaRPr>
          </a:p>
        </p:txBody>
      </p:sp>
      <p:sp>
        <p:nvSpPr>
          <p:cNvPr id="180" name="Прямоугольник 3"/>
          <p:cNvSpPr/>
          <p:nvPr/>
        </p:nvSpPr>
        <p:spPr>
          <a:xfrm>
            <a:off x="7872480" y="3623760"/>
            <a:ext cx="3558240" cy="14288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ru-RU" sz="1100" spc="-1" strike="noStrike">
                <a:solidFill>
                  <a:srgbClr val="000000"/>
                </a:solidFill>
                <a:latin typeface="Montserrat"/>
              </a:rPr>
              <a:t>Вакуумно-подметальная машина «АПИС» </a:t>
            </a:r>
            <a:br>
              <a:rPr sz="1100"/>
            </a:br>
            <a:r>
              <a:rPr b="0" lang="ru-RU" sz="1100" spc="-1" strike="noStrike">
                <a:solidFill>
                  <a:srgbClr val="000000"/>
                </a:solidFill>
                <a:latin typeface="Montserrat"/>
              </a:rPr>
              <a:t>- Регулируемая подметальная установка</a:t>
            </a:r>
            <a:br>
              <a:rPr sz="1100"/>
            </a:br>
            <a:r>
              <a:rPr b="0" lang="ru-RU" sz="1100" spc="-1" strike="noStrike">
                <a:solidFill>
                  <a:srgbClr val="000000"/>
                </a:solidFill>
                <a:latin typeface="Montserrat"/>
              </a:rPr>
              <a:t>- Бак для пыли 350л, бак для воды 150л</a:t>
            </a:r>
            <a:br>
              <a:rPr sz="1100"/>
            </a:br>
            <a:r>
              <a:rPr b="0" lang="ru-RU" sz="1100" spc="-1" strike="noStrike">
                <a:solidFill>
                  <a:srgbClr val="000000"/>
                </a:solidFill>
                <a:latin typeface="Montserrat"/>
              </a:rPr>
              <a:t>- Скорость до 25 км\ч</a:t>
            </a:r>
            <a:br>
              <a:rPr sz="1100"/>
            </a:br>
            <a:r>
              <a:rPr b="0" lang="ru-RU" sz="1100" spc="-1" strike="noStrike">
                <a:solidFill>
                  <a:srgbClr val="000000"/>
                </a:solidFill>
                <a:latin typeface="Montserrat"/>
              </a:rPr>
              <a:t>- Работа на одном заряде до 8 часов</a:t>
            </a:r>
            <a:br>
              <a:rPr sz="1100"/>
            </a:br>
            <a:r>
              <a:rPr b="0" lang="ru-RU" sz="1100" spc="-1" strike="noStrike">
                <a:solidFill>
                  <a:srgbClr val="000000"/>
                </a:solidFill>
                <a:latin typeface="Montserrat"/>
              </a:rPr>
              <a:t>- Зарядка за 10 часов (возможна быстрая замена АКБ)</a:t>
            </a:r>
            <a:br>
              <a:rPr sz="1100"/>
            </a:br>
            <a:r>
              <a:rPr b="0" lang="ru-RU" sz="1100" spc="-1" strike="noStrike">
                <a:solidFill>
                  <a:srgbClr val="000000"/>
                </a:solidFill>
                <a:latin typeface="Montserrat"/>
              </a:rPr>
              <a:t>- Удостоверение тракториста кат.</a:t>
            </a:r>
            <a:r>
              <a:rPr b="0" lang="en-US" sz="1100" spc="-1" strike="noStrike">
                <a:solidFill>
                  <a:srgbClr val="000000"/>
                </a:solidFill>
                <a:latin typeface="Montserrat"/>
              </a:rPr>
              <a:t>B</a:t>
            </a:r>
            <a:r>
              <a:rPr b="0" lang="ru-RU" sz="1100" spc="-1" strike="noStrike">
                <a:solidFill>
                  <a:srgbClr val="000000"/>
                </a:solidFill>
                <a:latin typeface="Montserrat"/>
              </a:rPr>
              <a:t> </a:t>
            </a:r>
            <a:endParaRPr b="0" lang="ru-RU" sz="1100" spc="-1" strike="noStrike">
              <a:solidFill>
                <a:srgbClr val="000000"/>
              </a:solidFill>
              <a:latin typeface="XO Oriel"/>
            </a:endParaRPr>
          </a:p>
        </p:txBody>
      </p:sp>
      <p:sp>
        <p:nvSpPr>
          <p:cNvPr id="181" name="Прямоугольник 3"/>
          <p:cNvSpPr/>
          <p:nvPr/>
        </p:nvSpPr>
        <p:spPr>
          <a:xfrm>
            <a:off x="7872480" y="5206320"/>
            <a:ext cx="3836520" cy="1596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ru-RU" sz="1100" spc="-1" strike="noStrike">
                <a:solidFill>
                  <a:srgbClr val="000000"/>
                </a:solidFill>
                <a:latin typeface="Montserrat"/>
              </a:rPr>
              <a:t>Универсальная коммунальная машина «АПИС» </a:t>
            </a:r>
            <a:br>
              <a:rPr sz="1100"/>
            </a:br>
            <a:r>
              <a:rPr b="0" lang="ru-RU" sz="1100" spc="-1" strike="noStrike">
                <a:solidFill>
                  <a:srgbClr val="000000"/>
                </a:solidFill>
                <a:latin typeface="Montserrat"/>
              </a:rPr>
              <a:t>- ВОМ с узлом совместимости МТЗ 320\82</a:t>
            </a:r>
            <a:br>
              <a:rPr sz="1100"/>
            </a:br>
            <a:r>
              <a:rPr b="0" lang="ru-RU" sz="1100" spc="-1" strike="noStrike">
                <a:solidFill>
                  <a:srgbClr val="000000"/>
                </a:solidFill>
                <a:latin typeface="Montserrat"/>
              </a:rPr>
              <a:t>- Бак для воды 1 куб.м.</a:t>
            </a:r>
            <a:br>
              <a:rPr sz="1100"/>
            </a:br>
            <a:r>
              <a:rPr b="0" lang="ru-RU" sz="1100" spc="-1" strike="noStrike">
                <a:solidFill>
                  <a:srgbClr val="000000"/>
                </a:solidFill>
                <a:latin typeface="Montserrat"/>
              </a:rPr>
              <a:t>- Скорость до 35 км\ч</a:t>
            </a:r>
            <a:br>
              <a:rPr sz="1100"/>
            </a:br>
            <a:r>
              <a:rPr b="0" lang="ru-RU" sz="1100" spc="-1" strike="noStrike">
                <a:solidFill>
                  <a:srgbClr val="000000"/>
                </a:solidFill>
                <a:latin typeface="Montserrat"/>
              </a:rPr>
              <a:t>- Работа на одном заряде до 10 часов</a:t>
            </a:r>
            <a:br>
              <a:rPr sz="1100"/>
            </a:br>
            <a:r>
              <a:rPr b="0" lang="ru-RU" sz="1100" spc="-1" strike="noStrike">
                <a:solidFill>
                  <a:srgbClr val="000000"/>
                </a:solidFill>
                <a:latin typeface="Montserrat"/>
              </a:rPr>
              <a:t>- Зарядка за 10 часов (возможна быстрая замена АКБ)</a:t>
            </a:r>
            <a:br>
              <a:rPr sz="1100"/>
            </a:br>
            <a:r>
              <a:rPr b="0" lang="ru-RU" sz="1100" spc="-1" strike="noStrike">
                <a:solidFill>
                  <a:srgbClr val="000000"/>
                </a:solidFill>
                <a:latin typeface="Montserrat"/>
              </a:rPr>
              <a:t>- Удостоверение тракториста кат.</a:t>
            </a:r>
            <a:r>
              <a:rPr b="0" lang="en-US" sz="1100" spc="-1" strike="noStrike">
                <a:solidFill>
                  <a:srgbClr val="000000"/>
                </a:solidFill>
                <a:latin typeface="Montserrat"/>
              </a:rPr>
              <a:t>B</a:t>
            </a:r>
            <a:r>
              <a:rPr b="0" lang="ru-RU" sz="1100" spc="-1" strike="noStrike">
                <a:solidFill>
                  <a:srgbClr val="000000"/>
                </a:solidFill>
                <a:latin typeface="Montserrat"/>
              </a:rPr>
              <a:t> </a:t>
            </a:r>
            <a:endParaRPr b="0" lang="ru-RU" sz="1100" spc="-1" strike="noStrike">
              <a:solidFill>
                <a:srgbClr val="000000"/>
              </a:solidFill>
              <a:latin typeface="XO Oriel"/>
            </a:endParaRPr>
          </a:p>
        </p:txBody>
      </p:sp>
      <p:sp>
        <p:nvSpPr>
          <p:cNvPr id="182" name="Рисунок 7"/>
          <p:cNvSpPr/>
          <p:nvPr/>
        </p:nvSpPr>
        <p:spPr>
          <a:xfrm>
            <a:off x="237960" y="2129040"/>
            <a:ext cx="1663560" cy="1213920"/>
          </a:xfrm>
          <a:prstGeom prst="roundRect">
            <a:avLst>
              <a:gd name="adj" fmla="val 8594"/>
            </a:avLst>
          </a:prstGeom>
          <a:blipFill rotWithShape="0">
            <a:blip r:embed="rId6"/>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endParaRPr b="0" lang="ru-RU" sz="1800" spc="-1" strike="noStrike">
              <a:solidFill>
                <a:srgbClr val="000000"/>
              </a:solidFill>
              <a:latin typeface="XO Oriel"/>
            </a:endParaRPr>
          </a:p>
        </p:txBody>
      </p:sp>
      <p:sp>
        <p:nvSpPr>
          <p:cNvPr id="183" name="Рисунок 26"/>
          <p:cNvSpPr/>
          <p:nvPr/>
        </p:nvSpPr>
        <p:spPr>
          <a:xfrm>
            <a:off x="237960" y="3602520"/>
            <a:ext cx="2018520" cy="1345680"/>
          </a:xfrm>
          <a:prstGeom prst="roundRect">
            <a:avLst>
              <a:gd name="adj" fmla="val 8594"/>
            </a:avLst>
          </a:prstGeom>
          <a:blipFill rotWithShape="0">
            <a:blip r:embed="rId7"/>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endParaRPr b="0" lang="ru-RU" sz="1800" spc="-1" strike="noStrike">
              <a:solidFill>
                <a:srgbClr val="000000"/>
              </a:solidFill>
              <a:latin typeface="XO Oriel"/>
            </a:endParaRPr>
          </a:p>
        </p:txBody>
      </p:sp>
      <p:sp>
        <p:nvSpPr>
          <p:cNvPr id="184" name="Рисунок 28"/>
          <p:cNvSpPr/>
          <p:nvPr/>
        </p:nvSpPr>
        <p:spPr>
          <a:xfrm>
            <a:off x="237960" y="5343120"/>
            <a:ext cx="1823400" cy="1215360"/>
          </a:xfrm>
          <a:prstGeom prst="roundRect">
            <a:avLst>
              <a:gd name="adj" fmla="val 8594"/>
            </a:avLst>
          </a:prstGeom>
          <a:blipFill rotWithShape="0">
            <a:blip r:embed="rId8"/>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endParaRPr b="0" lang="ru-RU" sz="1800" spc="-1" strike="noStrike">
              <a:solidFill>
                <a:srgbClr val="000000"/>
              </a:solidFill>
              <a:latin typeface="XO Oriel"/>
            </a:endParaRPr>
          </a:p>
        </p:txBody>
      </p:sp>
      <p:sp>
        <p:nvSpPr>
          <p:cNvPr id="185" name="Прямоугольник 3"/>
          <p:cNvSpPr/>
          <p:nvPr/>
        </p:nvSpPr>
        <p:spPr>
          <a:xfrm>
            <a:off x="2342520" y="2056680"/>
            <a:ext cx="3558240" cy="10940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ru-RU" sz="1100" spc="-1" strike="noStrike">
                <a:solidFill>
                  <a:srgbClr val="000000"/>
                </a:solidFill>
                <a:latin typeface="Montserrat"/>
              </a:rPr>
              <a:t>Гольфкары семейства «УРБИС» </a:t>
            </a:r>
            <a:br>
              <a:rPr sz="1100"/>
            </a:br>
            <a:r>
              <a:rPr b="0" lang="ru-RU" sz="1100" spc="-1" strike="noStrike">
                <a:solidFill>
                  <a:srgbClr val="000000"/>
                </a:solidFill>
                <a:latin typeface="Montserrat"/>
              </a:rPr>
              <a:t>- Грузоподъемность до 700 кг</a:t>
            </a:r>
            <a:br>
              <a:rPr sz="1100"/>
            </a:br>
            <a:r>
              <a:rPr b="0" lang="ru-RU" sz="1100" spc="-1" strike="noStrike">
                <a:solidFill>
                  <a:srgbClr val="000000"/>
                </a:solidFill>
                <a:latin typeface="Montserrat"/>
              </a:rPr>
              <a:t>- Скорость до 45 км\ч</a:t>
            </a:r>
            <a:br>
              <a:rPr sz="1100"/>
            </a:br>
            <a:r>
              <a:rPr b="0" lang="ru-RU" sz="1100" spc="-1" strike="noStrike">
                <a:solidFill>
                  <a:srgbClr val="000000"/>
                </a:solidFill>
                <a:latin typeface="Montserrat"/>
              </a:rPr>
              <a:t>- Пробег на одном заряде 80 км.</a:t>
            </a:r>
            <a:br>
              <a:rPr sz="1100"/>
            </a:br>
            <a:r>
              <a:rPr b="0" lang="ru-RU" sz="1100" spc="-1" strike="noStrike">
                <a:solidFill>
                  <a:srgbClr val="000000"/>
                </a:solidFill>
                <a:latin typeface="Montserrat"/>
              </a:rPr>
              <a:t>- Количество мест от 2 до 10</a:t>
            </a:r>
            <a:br>
              <a:rPr sz="1100"/>
            </a:br>
            <a:r>
              <a:rPr b="0" lang="ru-RU" sz="1100" spc="-1" strike="noStrike">
                <a:solidFill>
                  <a:srgbClr val="000000"/>
                </a:solidFill>
                <a:latin typeface="Montserrat"/>
              </a:rPr>
              <a:t>- Удостоверение тракториста кат.</a:t>
            </a:r>
            <a:r>
              <a:rPr b="0" lang="en-US" sz="1100" spc="-1" strike="noStrike">
                <a:solidFill>
                  <a:srgbClr val="000000"/>
                </a:solidFill>
                <a:latin typeface="Montserrat"/>
              </a:rPr>
              <a:t>B</a:t>
            </a:r>
            <a:r>
              <a:rPr b="0" lang="ru-RU" sz="1100" spc="-1" strike="noStrike">
                <a:solidFill>
                  <a:srgbClr val="000000"/>
                </a:solidFill>
                <a:latin typeface="Montserrat"/>
              </a:rPr>
              <a:t> </a:t>
            </a:r>
            <a:endParaRPr b="0" lang="ru-RU" sz="1100" spc="-1" strike="noStrike">
              <a:solidFill>
                <a:srgbClr val="000000"/>
              </a:solidFill>
              <a:latin typeface="XO Oriel"/>
            </a:endParaRPr>
          </a:p>
        </p:txBody>
      </p:sp>
      <p:sp>
        <p:nvSpPr>
          <p:cNvPr id="186" name="Прямоугольник 3"/>
          <p:cNvSpPr/>
          <p:nvPr/>
        </p:nvSpPr>
        <p:spPr>
          <a:xfrm>
            <a:off x="2364120" y="3611880"/>
            <a:ext cx="3558240" cy="14288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ru-RU" sz="1100" spc="-1" strike="noStrike">
                <a:solidFill>
                  <a:srgbClr val="000000"/>
                </a:solidFill>
                <a:latin typeface="Montserrat"/>
              </a:rPr>
              <a:t>Экскурсионные электромобили семейства «УРБИС», всесезонные </a:t>
            </a:r>
            <a:br>
              <a:rPr sz="1100"/>
            </a:br>
            <a:r>
              <a:rPr b="0" lang="ru-RU" sz="1100" spc="-1" strike="noStrike">
                <a:solidFill>
                  <a:srgbClr val="000000"/>
                </a:solidFill>
                <a:latin typeface="Montserrat"/>
              </a:rPr>
              <a:t>- Грузоподъемность до 700 кг</a:t>
            </a:r>
            <a:br>
              <a:rPr sz="1100"/>
            </a:br>
            <a:r>
              <a:rPr b="0" lang="ru-RU" sz="1100" spc="-1" strike="noStrike">
                <a:solidFill>
                  <a:srgbClr val="000000"/>
                </a:solidFill>
                <a:latin typeface="Montserrat"/>
              </a:rPr>
              <a:t>- Скорость до 45 км\ч</a:t>
            </a:r>
            <a:br>
              <a:rPr sz="1100"/>
            </a:br>
            <a:r>
              <a:rPr b="0" lang="ru-RU" sz="1100" spc="-1" strike="noStrike">
                <a:solidFill>
                  <a:srgbClr val="000000"/>
                </a:solidFill>
                <a:latin typeface="Montserrat"/>
              </a:rPr>
              <a:t>- Пробег на одном заряде 90 км.</a:t>
            </a:r>
            <a:br>
              <a:rPr sz="1100"/>
            </a:br>
            <a:r>
              <a:rPr b="0" lang="ru-RU" sz="1100" spc="-1" strike="noStrike">
                <a:solidFill>
                  <a:srgbClr val="000000"/>
                </a:solidFill>
                <a:latin typeface="Montserrat"/>
              </a:rPr>
              <a:t>- Количество мест от 2 до 8</a:t>
            </a:r>
            <a:br>
              <a:rPr sz="1100"/>
            </a:br>
            <a:r>
              <a:rPr b="0" lang="ru-RU" sz="1100" spc="-1" strike="noStrike">
                <a:solidFill>
                  <a:srgbClr val="000000"/>
                </a:solidFill>
                <a:latin typeface="Montserrat"/>
              </a:rPr>
              <a:t>- Отопитель салона, кондиционер</a:t>
            </a:r>
            <a:br>
              <a:rPr sz="1100"/>
            </a:br>
            <a:r>
              <a:rPr b="0" lang="ru-RU" sz="1100" spc="-1" strike="noStrike">
                <a:solidFill>
                  <a:srgbClr val="000000"/>
                </a:solidFill>
                <a:latin typeface="Montserrat"/>
              </a:rPr>
              <a:t>- Удостоверение тракториста кат.</a:t>
            </a:r>
            <a:r>
              <a:rPr b="0" lang="en-US" sz="1100" spc="-1" strike="noStrike">
                <a:solidFill>
                  <a:srgbClr val="000000"/>
                </a:solidFill>
                <a:latin typeface="Montserrat"/>
              </a:rPr>
              <a:t>B</a:t>
            </a:r>
            <a:r>
              <a:rPr b="0" lang="ru-RU" sz="1100" spc="-1" strike="noStrike">
                <a:solidFill>
                  <a:srgbClr val="000000"/>
                </a:solidFill>
                <a:latin typeface="Montserrat"/>
              </a:rPr>
              <a:t> </a:t>
            </a:r>
            <a:endParaRPr b="0" lang="ru-RU" sz="1100" spc="-1" strike="noStrike">
              <a:solidFill>
                <a:srgbClr val="000000"/>
              </a:solidFill>
              <a:latin typeface="XO Oriel"/>
            </a:endParaRPr>
          </a:p>
        </p:txBody>
      </p:sp>
      <p:sp>
        <p:nvSpPr>
          <p:cNvPr id="187" name="Прямоугольник 3"/>
          <p:cNvSpPr/>
          <p:nvPr/>
        </p:nvSpPr>
        <p:spPr>
          <a:xfrm>
            <a:off x="2342520" y="5374440"/>
            <a:ext cx="3558240" cy="10940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ru-RU" sz="1100" spc="-1" strike="noStrike">
                <a:solidFill>
                  <a:srgbClr val="000000"/>
                </a:solidFill>
                <a:latin typeface="Montserrat"/>
              </a:rPr>
              <a:t>Утилитарные электрокары «УРБИС» </a:t>
            </a:r>
            <a:br>
              <a:rPr sz="1100"/>
            </a:br>
            <a:r>
              <a:rPr b="0" lang="ru-RU" sz="1100" spc="-1" strike="noStrike">
                <a:solidFill>
                  <a:srgbClr val="000000"/>
                </a:solidFill>
                <a:latin typeface="Montserrat"/>
              </a:rPr>
              <a:t>- Грузоподъемность до 700 кг</a:t>
            </a:r>
            <a:br>
              <a:rPr sz="1100"/>
            </a:br>
            <a:r>
              <a:rPr b="0" lang="ru-RU" sz="1100" spc="-1" strike="noStrike">
                <a:solidFill>
                  <a:srgbClr val="000000"/>
                </a:solidFill>
                <a:latin typeface="Montserrat"/>
              </a:rPr>
              <a:t>- Скорость до 60 км\ч</a:t>
            </a:r>
            <a:br>
              <a:rPr sz="1100"/>
            </a:br>
            <a:r>
              <a:rPr b="0" lang="ru-RU" sz="1100" spc="-1" strike="noStrike">
                <a:solidFill>
                  <a:srgbClr val="000000"/>
                </a:solidFill>
                <a:latin typeface="Montserrat"/>
              </a:rPr>
              <a:t>- Пробег на одном заряде до 120 км.</a:t>
            </a:r>
            <a:br>
              <a:rPr sz="1100"/>
            </a:br>
            <a:r>
              <a:rPr b="0" lang="ru-RU" sz="1100" spc="-1" strike="noStrike">
                <a:solidFill>
                  <a:srgbClr val="000000"/>
                </a:solidFill>
                <a:latin typeface="Montserrat"/>
              </a:rPr>
              <a:t>- Количество мест 2</a:t>
            </a:r>
            <a:br>
              <a:rPr sz="1100"/>
            </a:br>
            <a:r>
              <a:rPr b="0" lang="ru-RU" sz="1100" spc="-1" strike="noStrike">
                <a:solidFill>
                  <a:srgbClr val="000000"/>
                </a:solidFill>
                <a:latin typeface="Montserrat"/>
              </a:rPr>
              <a:t>- Удостоверение тракториста кат.</a:t>
            </a:r>
            <a:r>
              <a:rPr b="0" lang="en-US" sz="1100" spc="-1" strike="noStrike">
                <a:solidFill>
                  <a:srgbClr val="000000"/>
                </a:solidFill>
                <a:latin typeface="Montserrat"/>
              </a:rPr>
              <a:t>B</a:t>
            </a:r>
            <a:r>
              <a:rPr b="0" lang="ru-RU" sz="1100" spc="-1" strike="noStrike">
                <a:solidFill>
                  <a:srgbClr val="000000"/>
                </a:solidFill>
                <a:latin typeface="Montserrat"/>
              </a:rPr>
              <a:t> </a:t>
            </a:r>
            <a:endParaRPr b="0" lang="ru-RU" sz="1100" spc="-1" strike="noStrike">
              <a:solidFill>
                <a:srgbClr val="000000"/>
              </a:solidFill>
              <a:latin typeface="XO Oriel"/>
            </a:endParaRPr>
          </a:p>
        </p:txBody>
      </p:sp>
      <p:sp>
        <p:nvSpPr>
          <p:cNvPr id="3" name="PlaceHolder 2"/>
          <p:cNvSpPr>
            <a:spLocks noGrp="1"/>
          </p:cNvSpPr>
          <p:nvPr>
            <p:ph type="sldNum" idx="1"/>
          </p:nvPr>
        </p:nvSpPr>
        <p:spPr/>
        <p:txBody>
          <a:bodyPr/>
          <a:p>
            <a:fld id="{30E3FFE8-BFF9-4B04-9B39-B4E6B5357F4C}" type="slidenum">
              <a:t>4</a:t>
            </a:fld>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8" name="Рисунок 2" descr=""/>
          <p:cNvPicPr/>
          <p:nvPr/>
        </p:nvPicPr>
        <p:blipFill>
          <a:blip r:embed="rId1"/>
          <a:stretch/>
        </p:blipFill>
        <p:spPr>
          <a:xfrm>
            <a:off x="4878000" y="3442320"/>
            <a:ext cx="3079440" cy="1828440"/>
          </a:xfrm>
          <a:prstGeom prst="rect">
            <a:avLst/>
          </a:prstGeom>
          <a:ln w="0">
            <a:noFill/>
          </a:ln>
        </p:spPr>
      </p:pic>
      <p:pic>
        <p:nvPicPr>
          <p:cNvPr id="189" name="Рисунок 1" descr=""/>
          <p:cNvPicPr/>
          <p:nvPr/>
        </p:nvPicPr>
        <p:blipFill>
          <a:blip r:embed="rId2"/>
          <a:srcRect l="0" t="10145" r="0" b="0"/>
          <a:stretch/>
        </p:blipFill>
        <p:spPr>
          <a:xfrm>
            <a:off x="1828080" y="3485520"/>
            <a:ext cx="2479320" cy="1795320"/>
          </a:xfrm>
          <a:prstGeom prst="rect">
            <a:avLst/>
          </a:prstGeom>
          <a:ln w="0">
            <a:noFill/>
          </a:ln>
        </p:spPr>
      </p:pic>
      <p:sp>
        <p:nvSpPr>
          <p:cNvPr id="190" name="Заголовок 1"/>
          <p:cNvSpPr/>
          <p:nvPr/>
        </p:nvSpPr>
        <p:spPr>
          <a:xfrm>
            <a:off x="263520" y="25560"/>
            <a:ext cx="10404360" cy="610200"/>
          </a:xfrm>
          <a:prstGeom prst="rect">
            <a:avLst/>
          </a:prstGeom>
          <a:noFill/>
          <a:ln w="0">
            <a:noFill/>
          </a:ln>
        </p:spPr>
        <p:style>
          <a:lnRef idx="0"/>
          <a:fillRef idx="0"/>
          <a:effectRef idx="0"/>
          <a:fontRef idx="minor"/>
        </p:style>
        <p:txBody>
          <a:bodyPr lIns="0" rIns="0" tIns="0" bIns="0" anchor="ctr">
            <a:noAutofit/>
          </a:bodyPr>
          <a:p>
            <a:pPr>
              <a:lnSpc>
                <a:spcPct val="90000"/>
              </a:lnSpc>
            </a:pPr>
            <a:r>
              <a:rPr b="1" lang="ru-RU" sz="2000" spc="-1" strike="noStrike">
                <a:solidFill>
                  <a:srgbClr val="000000"/>
                </a:solidFill>
                <a:latin typeface="Arial"/>
              </a:rPr>
              <a:t>Сравнение с некоторыми конкурентами: </a:t>
            </a:r>
            <a:r>
              <a:rPr b="1" lang="ru-RU" sz="2000" spc="-1" strike="noStrike">
                <a:solidFill>
                  <a:schemeClr val="accent5">
                    <a:lumMod val="75000"/>
                  </a:schemeClr>
                </a:solidFill>
                <a:latin typeface="Arial"/>
              </a:rPr>
              <a:t>Поливомоечная машина </a:t>
            </a:r>
            <a:endParaRPr b="0" lang="ru-RU" sz="2000" spc="-1" strike="noStrike">
              <a:solidFill>
                <a:srgbClr val="000000"/>
              </a:solidFill>
              <a:latin typeface="XO Oriel"/>
            </a:endParaRPr>
          </a:p>
        </p:txBody>
      </p:sp>
      <p:graphicFrame>
        <p:nvGraphicFramePr>
          <p:cNvPr id="191" name="Table 6"/>
          <p:cNvGraphicFramePr/>
          <p:nvPr/>
        </p:nvGraphicFramePr>
        <p:xfrm>
          <a:off x="263520" y="679320"/>
          <a:ext cx="11633040" cy="2415960"/>
        </p:xfrm>
        <a:graphic>
          <a:graphicData uri="http://schemas.openxmlformats.org/drawingml/2006/table">
            <a:tbl>
              <a:tblPr/>
              <a:tblGrid>
                <a:gridCol w="1843200"/>
                <a:gridCol w="319680"/>
                <a:gridCol w="1051920"/>
                <a:gridCol w="1051920"/>
                <a:gridCol w="1051920"/>
                <a:gridCol w="1051920"/>
                <a:gridCol w="1051920"/>
                <a:gridCol w="1051920"/>
                <a:gridCol w="1051920"/>
                <a:gridCol w="1051920"/>
                <a:gridCol w="1051920"/>
              </a:tblGrid>
              <a:tr h="519480">
                <a:tc>
                  <a:txBody>
                    <a:bodyPr lIns="72000" rIns="0" tIns="0" bIns="0" anchor="ctr">
                      <a:noAutofit/>
                    </a:bodyPr>
                    <a:p>
                      <a:pPr>
                        <a:lnSpc>
                          <a:spcPct val="115000"/>
                        </a:lnSpc>
                      </a:pPr>
                      <a:r>
                        <a:rPr b="1" lang="ru-RU" sz="1200" spc="-1" strike="noStrike">
                          <a:solidFill>
                            <a:srgbClr val="ffffff"/>
                          </a:solidFill>
                          <a:latin typeface="Calibri"/>
                        </a:rPr>
                        <a:t>Габаритные размеры, д/ш/в, мм</a:t>
                      </a:r>
                      <a:endParaRPr b="0" lang="ru-RU" sz="1200" spc="-1" strike="noStrike">
                        <a:solidFill>
                          <a:srgbClr val="ffffff"/>
                        </a:solidFill>
                        <a:latin typeface="XO Oriel"/>
                      </a:endParaRPr>
                    </a:p>
                  </a:txBody>
                  <a:tcPr anchor="ctr" marL="72000">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gridSpan="2">
                  <a:txBody>
                    <a:bodyPr lIns="0" rIns="0" tIns="0" bIns="0" anchor="ctr">
                      <a:noAutofit/>
                    </a:bodyPr>
                    <a:p>
                      <a:pPr algn="ctr">
                        <a:lnSpc>
                          <a:spcPct val="115000"/>
                        </a:lnSpc>
                      </a:pPr>
                      <a:r>
                        <a:rPr b="1" lang="ru-RU" sz="1200" spc="-1" strike="noStrike">
                          <a:solidFill>
                            <a:srgbClr val="ffffff"/>
                          </a:solidFill>
                          <a:latin typeface="Calibri"/>
                        </a:rPr>
                        <a:t>Радиус поворота, м</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a:txBody>
                    <a:bodyPr lIns="0" rIns="0" tIns="0" bIns="0" anchor="ctr">
                      <a:noAutofit/>
                    </a:bodyPr>
                    <a:p>
                      <a:pPr algn="ctr">
                        <a:lnSpc>
                          <a:spcPct val="115000"/>
                        </a:lnSpc>
                      </a:pPr>
                      <a:r>
                        <a:rPr b="1" lang="ru-RU" sz="1200" spc="-1" strike="noStrike">
                          <a:solidFill>
                            <a:srgbClr val="ffffff"/>
                          </a:solidFill>
                          <a:latin typeface="Calibri"/>
                        </a:rPr>
                        <a:t>Грузоподъемность, кг</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Скорость, км/ч</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Электродвигатель, кВт</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Тип батарей</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Емкость батарей, кВт*ч</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Запас хода, км</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Страна</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Стоимость баз.модели, млн руб</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r>
              <a:tr h="291600">
                <a:tc gridSpan="11">
                  <a:txBody>
                    <a:bodyPr anchor="t">
                      <a:noAutofit/>
                    </a:bodyPr>
                    <a:p>
                      <a:pPr>
                        <a:lnSpc>
                          <a:spcPct val="115000"/>
                        </a:lnSpc>
                      </a:pPr>
                      <a:r>
                        <a:rPr b="1" lang="en-US" sz="1400" spc="-1" strike="noStrike">
                          <a:solidFill>
                            <a:srgbClr val="000000"/>
                          </a:solidFill>
                          <a:latin typeface="Calibri"/>
                        </a:rPr>
                        <a:t>1</a:t>
                      </a:r>
                      <a:r>
                        <a:rPr b="1" lang="ru-RU" sz="1400" spc="-1" strike="noStrike">
                          <a:solidFill>
                            <a:srgbClr val="000000"/>
                          </a:solidFill>
                          <a:latin typeface="Calibri"/>
                        </a:rPr>
                        <a:t>. Уборочная машина – Илья Муромец / Центр Технических Разработок</a:t>
                      </a:r>
                      <a:endParaRPr b="0" lang="ru-RU" sz="1400" spc="-1" strike="noStrike">
                        <a:solidFill>
                          <a:srgbClr val="000000"/>
                        </a:solidFill>
                        <a:latin typeface="XO Oriel"/>
                      </a:endParaRPr>
                    </a:p>
                  </a:txBody>
                  <a:tcPr anchor="t" marL="91440" marR="91440">
                    <a:lnL w="12240">
                      <a:solidFill>
                        <a:srgbClr val="ffffff"/>
                      </a:solidFill>
                      <a:prstDash val="solid"/>
                    </a:lnL>
                    <a:lnR w="12240">
                      <a:solidFill>
                        <a:srgbClr val="ffffff"/>
                      </a:solidFill>
                      <a:prstDash val="solid"/>
                    </a:lnR>
                    <a:lnT w="38160">
                      <a:noFill/>
                      <a:prstDash val="solid"/>
                    </a:lnT>
                    <a:lnB w="38160">
                      <a:noFill/>
                      <a:prstDash val="solid"/>
                    </a:lnB>
                    <a:solidFill>
                      <a:srgbClr val="dae3f3"/>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r>
              <a:tr h="291600">
                <a:tc gridSpan="2">
                  <a:txBody>
                    <a:bodyPr lIns="0" rIns="0" tIns="0" bIns="0" anchor="ctr">
                      <a:noAutofit/>
                    </a:bodyPr>
                    <a:p>
                      <a:pPr algn="ctr">
                        <a:lnSpc>
                          <a:spcPct val="115000"/>
                        </a:lnSpc>
                        <a:tabLst>
                          <a:tab algn="l" pos="0"/>
                        </a:tabLst>
                      </a:pPr>
                      <a:r>
                        <a:rPr b="0" lang="ru-RU" sz="1400" spc="-1" strike="noStrike">
                          <a:solidFill>
                            <a:srgbClr val="000000"/>
                          </a:solidFill>
                          <a:latin typeface="Calibri"/>
                        </a:rPr>
                        <a:t>3065/1285/2000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a:txBody>
                    <a:bodyPr lIns="0" rIns="0" tIns="0" bIns="0" anchor="ctr">
                      <a:noAutofit/>
                    </a:bodyPr>
                    <a:p>
                      <a:pPr algn="ctr">
                        <a:lnSpc>
                          <a:spcPct val="115000"/>
                        </a:lnSpc>
                      </a:pPr>
                      <a:r>
                        <a:rPr b="0" lang="ru-RU" sz="1400" spc="-1" strike="noStrike">
                          <a:solidFill>
                            <a:srgbClr val="000000"/>
                          </a:solidFill>
                          <a:latin typeface="Calibri"/>
                        </a:rPr>
                        <a:t>2,5</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300*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7</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16 кВт</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tabLst>
                          <a:tab algn="l" pos="0"/>
                        </a:tabLst>
                      </a:pPr>
                      <a:r>
                        <a:rPr b="0" lang="ru-RU" sz="1400" spc="-1" strike="noStrike">
                          <a:solidFill>
                            <a:srgbClr val="000000"/>
                          </a:solidFill>
                          <a:latin typeface="Calibri"/>
                        </a:rPr>
                        <a:t>LiFePo4</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54</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56</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spcAft>
                          <a:spcPts val="1001"/>
                        </a:spcAft>
                      </a:pPr>
                      <a:r>
                        <a:rPr b="0" lang="ru-RU" sz="1400" spc="-1" strike="noStrike">
                          <a:solidFill>
                            <a:srgbClr val="000000"/>
                          </a:solidFill>
                          <a:latin typeface="Calibri"/>
                        </a:rPr>
                        <a:t>РФ</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20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291600">
                <a:tc gridSpan="11">
                  <a:txBody>
                    <a:bodyPr lIns="90000" rIns="0" tIns="0" bIns="0" anchor="ctr">
                      <a:noAutofit/>
                    </a:bodyPr>
                    <a:p>
                      <a:pPr>
                        <a:lnSpc>
                          <a:spcPct val="115000"/>
                        </a:lnSpc>
                        <a:tabLst>
                          <a:tab algn="l" pos="0"/>
                        </a:tabLst>
                      </a:pPr>
                      <a:r>
                        <a:rPr b="1" lang="en-US" sz="1400" spc="-1" strike="noStrike">
                          <a:solidFill>
                            <a:srgbClr val="000000"/>
                          </a:solidFill>
                          <a:latin typeface="Calibri"/>
                        </a:rPr>
                        <a:t>2</a:t>
                      </a:r>
                      <a:r>
                        <a:rPr b="1" lang="ru-RU" sz="1400" spc="-1" strike="noStrike">
                          <a:solidFill>
                            <a:srgbClr val="000000"/>
                          </a:solidFill>
                          <a:latin typeface="Calibri"/>
                        </a:rPr>
                        <a:t>. Электрическая поливальная машина - </a:t>
                      </a:r>
                      <a:r>
                        <a:rPr b="1" lang="en-US" sz="1400" spc="-1" strike="noStrike">
                          <a:solidFill>
                            <a:schemeClr val="dk1"/>
                          </a:solidFill>
                          <a:latin typeface="Calibri"/>
                        </a:rPr>
                        <a:t>CHR21QEVF</a:t>
                      </a:r>
                      <a:r>
                        <a:rPr b="1" lang="ru-RU" sz="1400" spc="-1" strike="noStrike">
                          <a:solidFill>
                            <a:schemeClr val="dk1"/>
                          </a:solidFill>
                          <a:latin typeface="Calibri"/>
                        </a:rPr>
                        <a:t> </a:t>
                      </a:r>
                      <a:endParaRPr b="0" lang="ru-RU" sz="1400" spc="-1" strike="noStrike">
                        <a:solidFill>
                          <a:srgbClr val="000000"/>
                        </a:solidFill>
                        <a:latin typeface="XO Oriel"/>
                      </a:endParaRPr>
                    </a:p>
                  </a:txBody>
                  <a:tcPr anchor="ctr" marL="900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ae3f3"/>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r>
              <a:tr h="291600">
                <a:tc>
                  <a:txBody>
                    <a:bodyPr lIns="0" rIns="0" tIns="0" bIns="0" anchor="ctr">
                      <a:noAutofit/>
                    </a:bodyPr>
                    <a:p>
                      <a:pPr algn="ctr">
                        <a:lnSpc>
                          <a:spcPct val="115000"/>
                        </a:lnSpc>
                      </a:pPr>
                      <a:r>
                        <a:rPr b="0" lang="ru-RU" sz="1400" spc="-1" strike="noStrike">
                          <a:solidFill>
                            <a:schemeClr val="dk1"/>
                          </a:solidFill>
                          <a:latin typeface="Calibri"/>
                        </a:rPr>
                        <a:t>3530/1540/2050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endParaRPr b="0" lang="en-US" sz="1400" spc="-1" strike="noStrike">
                        <a:solidFill>
                          <a:srgbClr val="000000"/>
                        </a:solidFill>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2,5</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1000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10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2,5 квт</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tabLst>
                          <a:tab algn="l" pos="0"/>
                        </a:tabLst>
                      </a:pPr>
                      <a:r>
                        <a:rPr b="0" lang="ru-RU" sz="1400" spc="-1" strike="noStrike">
                          <a:solidFill>
                            <a:srgbClr val="000000"/>
                          </a:solidFill>
                          <a:latin typeface="Calibri"/>
                        </a:rPr>
                        <a:t>LiFePo4</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40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80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spcAft>
                          <a:spcPts val="1001"/>
                        </a:spcAft>
                      </a:pPr>
                      <a:r>
                        <a:rPr b="0" lang="ru-RU" sz="1400" spc="-1" strike="noStrike">
                          <a:solidFill>
                            <a:srgbClr val="000000"/>
                          </a:solidFill>
                          <a:latin typeface="Calibri"/>
                        </a:rPr>
                        <a:t>КНР</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11,5</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291600">
                <a:tc gridSpan="11">
                  <a:txBody>
                    <a:bodyPr lIns="90000" rIns="0" tIns="0" bIns="0" anchor="ctr">
                      <a:noAutofit/>
                    </a:bodyPr>
                    <a:p>
                      <a:pPr>
                        <a:lnSpc>
                          <a:spcPct val="115000"/>
                        </a:lnSpc>
                        <a:tabLst>
                          <a:tab algn="l" pos="0"/>
                        </a:tabLst>
                      </a:pPr>
                      <a:r>
                        <a:rPr b="1" lang="en-US" sz="1400" spc="-1" strike="noStrike">
                          <a:solidFill>
                            <a:schemeClr val="dk1"/>
                          </a:solidFill>
                          <a:latin typeface="Calibri"/>
                        </a:rPr>
                        <a:t>3</a:t>
                      </a:r>
                      <a:r>
                        <a:rPr b="1" lang="ru-RU" sz="1400" spc="-1" strike="noStrike">
                          <a:solidFill>
                            <a:schemeClr val="dk1"/>
                          </a:solidFill>
                          <a:latin typeface="Calibri"/>
                        </a:rPr>
                        <a:t>. АПИС электро поливомоечный  </a:t>
                      </a:r>
                      <a:endParaRPr b="0" lang="ru-RU" sz="1400" spc="-1" strike="noStrike">
                        <a:solidFill>
                          <a:srgbClr val="000000"/>
                        </a:solidFill>
                        <a:latin typeface="XO Oriel"/>
                      </a:endParaRPr>
                    </a:p>
                  </a:txBody>
                  <a:tcPr anchor="ctr" marL="900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c000"/>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r>
              <a:tr h="282960">
                <a:tc gridSpan="2">
                  <a:txBody>
                    <a:bodyPr lIns="68400" rIns="68400" tIns="0" bIns="0" anchor="ctr">
                      <a:noAutofit/>
                    </a:bodyPr>
                    <a:p>
                      <a:pPr algn="ctr">
                        <a:lnSpc>
                          <a:spcPct val="115000"/>
                        </a:lnSpc>
                        <a:spcAft>
                          <a:spcPts val="1001"/>
                        </a:spcAft>
                        <a:tabLst>
                          <a:tab algn="l" pos="0"/>
                        </a:tabLst>
                      </a:pPr>
                      <a:r>
                        <a:rPr b="0" lang="ru-RU" sz="1400" spc="-1" strike="noStrike">
                          <a:solidFill>
                            <a:srgbClr val="000000"/>
                          </a:solidFill>
                          <a:latin typeface="Calibri"/>
                        </a:rPr>
                        <a:t>3250x1210x2250</a:t>
                      </a:r>
                      <a:endParaRPr b="0" lang="ru-RU" sz="1400" spc="-1" strike="noStrike">
                        <a:solidFill>
                          <a:srgbClr val="000000"/>
                        </a:solidFill>
                        <a:latin typeface="XO Oriel"/>
                      </a:endParaRPr>
                    </a:p>
                  </a:txBody>
                  <a:tcPr anchor="ct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a:txBody>
                    <a:bodyPr lIns="0" rIns="0" tIns="0" bIns="0" anchor="ctr">
                      <a:noAutofit/>
                    </a:bodyPr>
                    <a:p>
                      <a:pPr algn="ctr">
                        <a:lnSpc>
                          <a:spcPct val="115000"/>
                        </a:lnSpc>
                      </a:pPr>
                      <a:r>
                        <a:rPr b="0" lang="ru-RU" sz="1400" spc="-1" strike="noStrike">
                          <a:solidFill>
                            <a:srgbClr val="000000"/>
                          </a:solidFill>
                          <a:latin typeface="Calibri"/>
                        </a:rPr>
                        <a:t>3,8*</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pPr>
                      <a:r>
                        <a:rPr b="0" lang="ru-RU" sz="1400" spc="-1" strike="noStrike">
                          <a:solidFill>
                            <a:srgbClr val="000000"/>
                          </a:solidFill>
                          <a:latin typeface="Calibri"/>
                        </a:rPr>
                        <a:t>700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pPr>
                      <a:r>
                        <a:rPr b="0" lang="ru-RU" sz="1400" spc="-1" strike="noStrike">
                          <a:solidFill>
                            <a:srgbClr val="000000"/>
                          </a:solidFill>
                          <a:latin typeface="Calibri"/>
                        </a:rPr>
                        <a:t>30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pPr>
                      <a:r>
                        <a:rPr b="0" lang="ru-RU" sz="1400" spc="-1" strike="noStrike">
                          <a:solidFill>
                            <a:srgbClr val="000000"/>
                          </a:solidFill>
                          <a:latin typeface="Calibri"/>
                        </a:rPr>
                        <a:t>10 кВт</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pPr>
                      <a:r>
                        <a:rPr b="0" lang="ru-RU" sz="1400" spc="-1" strike="noStrike">
                          <a:solidFill>
                            <a:srgbClr val="000000"/>
                          </a:solidFill>
                          <a:latin typeface="Calibri"/>
                        </a:rPr>
                        <a:t>LiFePo4</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pPr>
                      <a:r>
                        <a:rPr b="0" lang="ru-RU" sz="1400" spc="-1" strike="noStrike">
                          <a:solidFill>
                            <a:srgbClr val="000000"/>
                          </a:solidFill>
                          <a:latin typeface="Calibri"/>
                        </a:rPr>
                        <a:t>33</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pPr>
                      <a:r>
                        <a:rPr b="0" lang="ru-RU" sz="1400" spc="-1" strike="noStrike">
                          <a:solidFill>
                            <a:srgbClr val="000000"/>
                          </a:solidFill>
                          <a:latin typeface="Calibri"/>
                        </a:rPr>
                        <a:t>70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spcAft>
                          <a:spcPts val="1001"/>
                        </a:spcAft>
                      </a:pPr>
                      <a:r>
                        <a:rPr b="0" lang="ru-RU" sz="1400" spc="-1" strike="noStrike">
                          <a:solidFill>
                            <a:srgbClr val="000000"/>
                          </a:solidFill>
                          <a:latin typeface="Calibri"/>
                        </a:rPr>
                        <a:t>РФ</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pPr>
                      <a:r>
                        <a:rPr b="0" lang="en-US" sz="1400" spc="-1" strike="noStrike">
                          <a:solidFill>
                            <a:srgbClr val="000000"/>
                          </a:solidFill>
                          <a:latin typeface="Calibri"/>
                        </a:rPr>
                        <a:t>8,6</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r>
            </a:tbl>
          </a:graphicData>
        </a:graphic>
      </p:graphicFrame>
      <p:pic>
        <p:nvPicPr>
          <p:cNvPr id="192" name="Picture 14" descr=""/>
          <p:cNvPicPr/>
          <p:nvPr/>
        </p:nvPicPr>
        <p:blipFill>
          <a:blip r:embed="rId3"/>
          <a:srcRect l="0" t="0" r="74709" b="0"/>
          <a:stretch/>
        </p:blipFill>
        <p:spPr>
          <a:xfrm>
            <a:off x="3174480" y="2491560"/>
            <a:ext cx="394200" cy="342000"/>
          </a:xfrm>
          <a:prstGeom prst="rect">
            <a:avLst/>
          </a:prstGeom>
          <a:ln w="0">
            <a:noFill/>
          </a:ln>
        </p:spPr>
      </p:pic>
      <p:pic>
        <p:nvPicPr>
          <p:cNvPr id="193" name="Picture 18" descr=""/>
          <p:cNvPicPr/>
          <p:nvPr/>
        </p:nvPicPr>
        <p:blipFill>
          <a:blip r:embed="rId4"/>
          <a:stretch/>
        </p:blipFill>
        <p:spPr>
          <a:xfrm>
            <a:off x="8494200" y="3491640"/>
            <a:ext cx="2473200" cy="1787760"/>
          </a:xfrm>
          <a:prstGeom prst="rect">
            <a:avLst/>
          </a:prstGeom>
          <a:ln w="0">
            <a:noFill/>
          </a:ln>
        </p:spPr>
      </p:pic>
      <p:pic>
        <p:nvPicPr>
          <p:cNvPr id="194" name="Picture 19" descr=""/>
          <p:cNvPicPr/>
          <p:nvPr/>
        </p:nvPicPr>
        <p:blipFill>
          <a:blip r:embed="rId5"/>
          <a:srcRect l="0" t="0" r="74709" b="0"/>
          <a:stretch/>
        </p:blipFill>
        <p:spPr>
          <a:xfrm>
            <a:off x="8494200" y="3467520"/>
            <a:ext cx="415440" cy="360360"/>
          </a:xfrm>
          <a:prstGeom prst="rect">
            <a:avLst/>
          </a:prstGeom>
          <a:ln w="0">
            <a:noFill/>
          </a:ln>
        </p:spPr>
      </p:pic>
      <p:sp>
        <p:nvSpPr>
          <p:cNvPr id="195" name="Oval 21"/>
          <p:cNvSpPr/>
          <p:nvPr/>
        </p:nvSpPr>
        <p:spPr>
          <a:xfrm>
            <a:off x="1828080" y="3467520"/>
            <a:ext cx="347760" cy="279720"/>
          </a:xfrm>
          <a:prstGeom prst="ellipse">
            <a:avLst/>
          </a:prstGeom>
          <a:solidFill>
            <a:schemeClr val="accent1">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1400" spc="-1" strike="noStrike">
                <a:solidFill>
                  <a:srgbClr val="000000"/>
                </a:solidFill>
                <a:latin typeface="Montserrat"/>
              </a:rPr>
              <a:t>1</a:t>
            </a:r>
            <a:endParaRPr b="0" lang="ru-RU" sz="1400" spc="-1" strike="noStrike">
              <a:solidFill>
                <a:srgbClr val="000000"/>
              </a:solidFill>
              <a:latin typeface="XO Oriel"/>
            </a:endParaRPr>
          </a:p>
        </p:txBody>
      </p:sp>
      <p:sp>
        <p:nvSpPr>
          <p:cNvPr id="196" name="Oval 22"/>
          <p:cNvSpPr/>
          <p:nvPr/>
        </p:nvSpPr>
        <p:spPr>
          <a:xfrm>
            <a:off x="4959720" y="3429000"/>
            <a:ext cx="347760" cy="279720"/>
          </a:xfrm>
          <a:prstGeom prst="ellipse">
            <a:avLst/>
          </a:prstGeom>
          <a:solidFill>
            <a:schemeClr val="accent1">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1400" spc="-1" strike="noStrike">
                <a:solidFill>
                  <a:srgbClr val="000000"/>
                </a:solidFill>
                <a:latin typeface="Montserrat"/>
              </a:rPr>
              <a:t>2</a:t>
            </a:r>
            <a:endParaRPr b="0" lang="ru-RU" sz="1400" spc="-1" strike="noStrike">
              <a:solidFill>
                <a:srgbClr val="000000"/>
              </a:solidFill>
              <a:latin typeface="XO Oriel"/>
            </a:endParaRPr>
          </a:p>
        </p:txBody>
      </p:sp>
      <p:sp>
        <p:nvSpPr>
          <p:cNvPr id="197" name="TextBox 3"/>
          <p:cNvSpPr/>
          <p:nvPr/>
        </p:nvSpPr>
        <p:spPr>
          <a:xfrm>
            <a:off x="263520" y="5429880"/>
            <a:ext cx="11633040" cy="9126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ru-RU" sz="1800" spc="-1" strike="noStrike">
                <a:solidFill>
                  <a:srgbClr val="000000"/>
                </a:solidFill>
                <a:latin typeface="Calibri"/>
              </a:rPr>
              <a:t>Указанные конкуренты работают в основном в Москве, имеют более высокую цену при сопоставимых характеристиках в сравнении с техникой «Конкордии». Стратегия компании нацелена на работу в разных регионах России.</a:t>
            </a:r>
            <a:endParaRPr b="0" lang="ru-RU" sz="1800" spc="-1" strike="noStrike">
              <a:solidFill>
                <a:srgbClr val="000000"/>
              </a:solidFill>
              <a:latin typeface="XO Orie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8" name="Рисунок 1" descr=""/>
          <p:cNvPicPr/>
          <p:nvPr/>
        </p:nvPicPr>
        <p:blipFill>
          <a:blip r:embed="rId1"/>
          <a:srcRect l="27132" t="24054" r="1718" b="8307"/>
          <a:stretch/>
        </p:blipFill>
        <p:spPr>
          <a:xfrm>
            <a:off x="9384480" y="4630680"/>
            <a:ext cx="2358360" cy="1681200"/>
          </a:xfrm>
          <a:prstGeom prst="rect">
            <a:avLst/>
          </a:prstGeom>
          <a:ln w="0">
            <a:noFill/>
          </a:ln>
        </p:spPr>
      </p:pic>
      <p:sp>
        <p:nvSpPr>
          <p:cNvPr id="199" name="Заголовок 1"/>
          <p:cNvSpPr/>
          <p:nvPr/>
        </p:nvSpPr>
        <p:spPr>
          <a:xfrm>
            <a:off x="263520" y="25560"/>
            <a:ext cx="10404360" cy="610200"/>
          </a:xfrm>
          <a:prstGeom prst="rect">
            <a:avLst/>
          </a:prstGeom>
          <a:noFill/>
          <a:ln w="0">
            <a:noFill/>
          </a:ln>
        </p:spPr>
        <p:style>
          <a:lnRef idx="0"/>
          <a:fillRef idx="0"/>
          <a:effectRef idx="0"/>
          <a:fontRef idx="minor"/>
        </p:style>
        <p:txBody>
          <a:bodyPr lIns="0" rIns="0" tIns="0" bIns="0" anchor="ctr">
            <a:noAutofit/>
          </a:bodyPr>
          <a:p>
            <a:pPr>
              <a:lnSpc>
                <a:spcPct val="90000"/>
              </a:lnSpc>
            </a:pPr>
            <a:r>
              <a:rPr b="1" lang="ru-RU" sz="2000" spc="-1" strike="noStrike">
                <a:solidFill>
                  <a:srgbClr val="000000"/>
                </a:solidFill>
                <a:latin typeface="Arial"/>
              </a:rPr>
              <a:t>Сравнение с некоторыми конкурентами : </a:t>
            </a:r>
            <a:r>
              <a:rPr b="1" lang="ru-RU" sz="2000" spc="-1" strike="noStrike">
                <a:solidFill>
                  <a:schemeClr val="accent5">
                    <a:lumMod val="75000"/>
                  </a:schemeClr>
                </a:solidFill>
                <a:latin typeface="Arial"/>
              </a:rPr>
              <a:t>Вакуумная машина </a:t>
            </a:r>
            <a:endParaRPr b="0" lang="ru-RU" sz="2000" spc="-1" strike="noStrike">
              <a:solidFill>
                <a:srgbClr val="000000"/>
              </a:solidFill>
              <a:latin typeface="XO Oriel"/>
            </a:endParaRPr>
          </a:p>
        </p:txBody>
      </p:sp>
      <p:pic>
        <p:nvPicPr>
          <p:cNvPr id="200" name="Picture 2" descr=""/>
          <p:cNvPicPr/>
          <p:nvPr/>
        </p:nvPicPr>
        <p:blipFill>
          <a:blip r:embed="rId2"/>
          <a:srcRect l="16168" t="0" r="11378" b="9459"/>
          <a:stretch/>
        </p:blipFill>
        <p:spPr>
          <a:xfrm>
            <a:off x="3569400" y="4632480"/>
            <a:ext cx="2221560" cy="1655640"/>
          </a:xfrm>
          <a:prstGeom prst="rect">
            <a:avLst/>
          </a:prstGeom>
          <a:ln w="0">
            <a:noFill/>
          </a:ln>
        </p:spPr>
      </p:pic>
      <p:graphicFrame>
        <p:nvGraphicFramePr>
          <p:cNvPr id="201" name="Table 6"/>
          <p:cNvGraphicFramePr/>
          <p:nvPr/>
        </p:nvGraphicFramePr>
        <p:xfrm>
          <a:off x="302040" y="798480"/>
          <a:ext cx="11587320" cy="3589560"/>
        </p:xfrm>
        <a:graphic>
          <a:graphicData uri="http://schemas.openxmlformats.org/drawingml/2006/table">
            <a:tbl>
              <a:tblPr/>
              <a:tblGrid>
                <a:gridCol w="1836000"/>
                <a:gridCol w="318240"/>
                <a:gridCol w="1047960"/>
                <a:gridCol w="1047960"/>
                <a:gridCol w="1047960"/>
                <a:gridCol w="1047960"/>
                <a:gridCol w="1047960"/>
                <a:gridCol w="1047960"/>
                <a:gridCol w="1047960"/>
                <a:gridCol w="1047960"/>
                <a:gridCol w="1047960"/>
              </a:tblGrid>
              <a:tr h="752040">
                <a:tc>
                  <a:txBody>
                    <a:bodyPr lIns="72000" rIns="0" tIns="0" bIns="0" anchor="ctr">
                      <a:noAutofit/>
                    </a:bodyPr>
                    <a:p>
                      <a:pPr>
                        <a:lnSpc>
                          <a:spcPct val="115000"/>
                        </a:lnSpc>
                      </a:pPr>
                      <a:r>
                        <a:rPr b="1" lang="ru-RU" sz="1200" spc="-1" strike="noStrike">
                          <a:solidFill>
                            <a:srgbClr val="ffffff"/>
                          </a:solidFill>
                          <a:latin typeface="Calibri"/>
                        </a:rPr>
                        <a:t>Габаритные размеры, д/ш/в, мм</a:t>
                      </a:r>
                      <a:endParaRPr b="0" lang="ru-RU" sz="1200" spc="-1" strike="noStrike">
                        <a:solidFill>
                          <a:srgbClr val="ffffff"/>
                        </a:solidFill>
                        <a:latin typeface="XO Oriel"/>
                      </a:endParaRPr>
                    </a:p>
                  </a:txBody>
                  <a:tcPr anchor="ctr" marL="72000">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gridSpan="2">
                  <a:txBody>
                    <a:bodyPr lIns="0" rIns="0" tIns="0" bIns="0" anchor="ctr">
                      <a:noAutofit/>
                    </a:bodyPr>
                    <a:p>
                      <a:pPr algn="ctr">
                        <a:lnSpc>
                          <a:spcPct val="115000"/>
                        </a:lnSpc>
                      </a:pPr>
                      <a:r>
                        <a:rPr b="1" lang="ru-RU" sz="1200" spc="-1" strike="noStrike">
                          <a:solidFill>
                            <a:srgbClr val="ffffff"/>
                          </a:solidFill>
                          <a:latin typeface="Calibri"/>
                        </a:rPr>
                        <a:t>Радиус поворота, м</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a:txBody>
                    <a:bodyPr lIns="0" rIns="0" tIns="0" bIns="0" anchor="ctr">
                      <a:noAutofit/>
                    </a:bodyPr>
                    <a:p>
                      <a:pPr algn="ctr">
                        <a:lnSpc>
                          <a:spcPct val="115000"/>
                        </a:lnSpc>
                      </a:pPr>
                      <a:r>
                        <a:rPr b="1" lang="ru-RU" sz="1200" spc="-1" strike="noStrike">
                          <a:solidFill>
                            <a:srgbClr val="ffffff"/>
                          </a:solidFill>
                          <a:latin typeface="Calibri"/>
                        </a:rPr>
                        <a:t>Грузоподъемность, кг</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Скорость, км/ч</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Электродвигатель, кВт</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Тип батарей</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Емкость батарей, кВт*ч</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Запас хода, км</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Страна</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c>
                  <a:txBody>
                    <a:bodyPr lIns="0" rIns="0" tIns="0" bIns="0" anchor="ctr">
                      <a:noAutofit/>
                    </a:bodyPr>
                    <a:p>
                      <a:pPr algn="ctr">
                        <a:lnSpc>
                          <a:spcPct val="115000"/>
                        </a:lnSpc>
                      </a:pPr>
                      <a:r>
                        <a:rPr b="1" lang="ru-RU" sz="1200" spc="-1" strike="noStrike">
                          <a:solidFill>
                            <a:srgbClr val="ffffff"/>
                          </a:solidFill>
                          <a:latin typeface="Calibri"/>
                        </a:rPr>
                        <a:t>Стоимость баз. модели, млн руб</a:t>
                      </a:r>
                      <a:endParaRPr b="0" lang="ru-RU" sz="1200" spc="-1" strike="noStrike">
                        <a:solidFill>
                          <a:srgbClr val="ffffff"/>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noFill/>
                      <a:prstDash val="solid"/>
                    </a:lnB>
                    <a:solidFill>
                      <a:srgbClr val="000000"/>
                    </a:solidFill>
                  </a:tcPr>
                </a:tc>
              </a:tr>
              <a:tr h="346680">
                <a:tc gridSpan="6">
                  <a:txBody>
                    <a:bodyPr lIns="90000" rIns="0" tIns="0" bIns="0" anchor="ctr">
                      <a:noAutofit/>
                    </a:bodyPr>
                    <a:p>
                      <a:pPr>
                        <a:lnSpc>
                          <a:spcPct val="115000"/>
                        </a:lnSpc>
                        <a:tabLst>
                          <a:tab algn="l" pos="0"/>
                        </a:tabLst>
                      </a:pPr>
                      <a:r>
                        <a:rPr b="1" lang="ru-RU" sz="1400" spc="-1" strike="noStrike">
                          <a:solidFill>
                            <a:srgbClr val="000000"/>
                          </a:solidFill>
                          <a:latin typeface="Calibri"/>
                        </a:rPr>
                        <a:t>1. Вакуумная подметальная машина УКМЭ -1500 / Кургандормаш</a:t>
                      </a:r>
                      <a:endParaRPr b="0" lang="ru-RU" sz="1400" spc="-1" strike="noStrike">
                        <a:solidFill>
                          <a:srgbClr val="000000"/>
                        </a:solidFill>
                        <a:latin typeface="XO Oriel"/>
                      </a:endParaRPr>
                    </a:p>
                  </a:txBody>
                  <a:tcPr anchor="ctr" marL="90000">
                    <a:lnL w="12240">
                      <a:noFill/>
                      <a:prstDash val="solid"/>
                    </a:lnL>
                    <a:lnR w="12240">
                      <a:noFill/>
                      <a:prstDash val="solid"/>
                    </a:lnR>
                    <a:lnT w="38160">
                      <a:noFill/>
                      <a:prstDash val="solid"/>
                    </a:lnT>
                    <a:lnB w="12240">
                      <a:noFill/>
                      <a:prstDash val="solid"/>
                    </a:lnB>
                    <a:solidFill>
                      <a:srgbClr val="dae3f3"/>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a:txBody>
                    <a:bodyPr lIns="0" rIns="0" tIns="0" bIns="0" anchor="ctr">
                      <a:noAutofit/>
                    </a:bodyPr>
                    <a:p>
                      <a:endParaRPr b="1" lang="en-US" sz="1400" spc="-1" strike="noStrike">
                        <a:solidFill>
                          <a:srgbClr val="000000"/>
                        </a:solidFill>
                        <a:latin typeface="Calibri"/>
                      </a:endParaRPr>
                    </a:p>
                  </a:txBody>
                  <a:tcPr anchor="ctr">
                    <a:lnL w="12240">
                      <a:noFill/>
                      <a:prstDash val="solid"/>
                    </a:lnL>
                    <a:lnR w="12240">
                      <a:noFill/>
                      <a:prstDash val="solid"/>
                    </a:lnR>
                    <a:lnT w="38160">
                      <a:noFill/>
                      <a:prstDash val="solid"/>
                    </a:lnT>
                    <a:lnB w="12240">
                      <a:noFill/>
                      <a:prstDash val="solid"/>
                    </a:lnB>
                    <a:solidFill>
                      <a:srgbClr val="dae3f3"/>
                    </a:solidFill>
                  </a:tcPr>
                </a:tc>
                <a:tc>
                  <a:txBody>
                    <a:bodyPr lIns="0" rIns="0" tIns="0" bIns="0" anchor="ctr">
                      <a:noAutofit/>
                    </a:bodyPr>
                    <a:p>
                      <a:endParaRPr b="1" lang="en-US" sz="1400" spc="-1" strike="noStrike">
                        <a:solidFill>
                          <a:srgbClr val="000000"/>
                        </a:solidFill>
                        <a:latin typeface="Calibri"/>
                      </a:endParaRPr>
                    </a:p>
                  </a:txBody>
                  <a:tcPr anchor="ctr">
                    <a:lnL w="12240">
                      <a:noFill/>
                      <a:prstDash val="solid"/>
                    </a:lnL>
                    <a:lnR w="12240">
                      <a:noFill/>
                      <a:prstDash val="solid"/>
                    </a:lnR>
                    <a:lnT w="38160">
                      <a:noFill/>
                      <a:prstDash val="solid"/>
                    </a:lnT>
                    <a:lnB w="12240">
                      <a:noFill/>
                      <a:prstDash val="solid"/>
                    </a:lnB>
                    <a:solidFill>
                      <a:srgbClr val="dae3f3"/>
                    </a:solidFill>
                  </a:tcPr>
                </a:tc>
                <a:tc>
                  <a:txBody>
                    <a:bodyPr lIns="0" rIns="0" tIns="0" bIns="0" anchor="ctr">
                      <a:noAutofit/>
                    </a:bodyPr>
                    <a:p>
                      <a:endParaRPr b="1" lang="en-US" sz="1400" spc="-1" strike="noStrike">
                        <a:solidFill>
                          <a:srgbClr val="000000"/>
                        </a:solidFill>
                        <a:latin typeface="Calibri"/>
                      </a:endParaRPr>
                    </a:p>
                  </a:txBody>
                  <a:tcPr anchor="ctr">
                    <a:lnL w="12240">
                      <a:noFill/>
                      <a:prstDash val="solid"/>
                    </a:lnL>
                    <a:lnR w="12240">
                      <a:noFill/>
                      <a:prstDash val="solid"/>
                    </a:lnR>
                    <a:lnT w="38160">
                      <a:noFill/>
                      <a:prstDash val="solid"/>
                    </a:lnT>
                    <a:lnB w="12240">
                      <a:noFill/>
                      <a:prstDash val="solid"/>
                    </a:lnB>
                    <a:solidFill>
                      <a:srgbClr val="dae3f3"/>
                    </a:solidFill>
                  </a:tcPr>
                </a:tc>
                <a:tc>
                  <a:txBody>
                    <a:bodyPr lIns="0" rIns="0" tIns="0" bIns="0" anchor="ctr">
                      <a:noAutofit/>
                    </a:bodyPr>
                    <a:p>
                      <a:endParaRPr b="1" lang="en-US" sz="1400" spc="-1" strike="noStrike">
                        <a:solidFill>
                          <a:srgbClr val="000000"/>
                        </a:solidFill>
                        <a:latin typeface="Calibri"/>
                      </a:endParaRPr>
                    </a:p>
                  </a:txBody>
                  <a:tcPr anchor="ctr">
                    <a:lnL w="12240">
                      <a:noFill/>
                      <a:prstDash val="solid"/>
                    </a:lnL>
                    <a:lnR w="12240">
                      <a:noFill/>
                      <a:prstDash val="solid"/>
                    </a:lnR>
                    <a:lnT w="38160">
                      <a:noFill/>
                      <a:prstDash val="solid"/>
                    </a:lnT>
                    <a:lnB w="12240">
                      <a:noFill/>
                      <a:prstDash val="solid"/>
                    </a:lnB>
                    <a:solidFill>
                      <a:srgbClr val="dae3f3"/>
                    </a:solidFill>
                  </a:tcPr>
                </a:tc>
                <a:tc>
                  <a:txBody>
                    <a:bodyPr lIns="0" rIns="0" tIns="0" bIns="0" anchor="ctr">
                      <a:noAutofit/>
                    </a:bodyPr>
                    <a:p>
                      <a:endParaRPr b="1" lang="en-US" sz="1400" spc="-1" strike="noStrike">
                        <a:solidFill>
                          <a:srgbClr val="000000"/>
                        </a:solidFill>
                        <a:latin typeface="Calibri"/>
                      </a:endParaRPr>
                    </a:p>
                  </a:txBody>
                  <a:tcPr anchor="ctr">
                    <a:lnL w="12240">
                      <a:noFill/>
                      <a:prstDash val="solid"/>
                    </a:lnL>
                    <a:lnR w="12240">
                      <a:noFill/>
                      <a:prstDash val="solid"/>
                    </a:lnR>
                    <a:lnT w="38160">
                      <a:noFill/>
                      <a:prstDash val="solid"/>
                    </a:lnT>
                    <a:lnB w="12240">
                      <a:noFill/>
                      <a:prstDash val="solid"/>
                    </a:lnB>
                    <a:solidFill>
                      <a:srgbClr val="dae3f3"/>
                    </a:solidFill>
                  </a:tcPr>
                </a:tc>
              </a:tr>
              <a:tr h="346680">
                <a:tc gridSpan="2">
                  <a:txBody>
                    <a:bodyPr lIns="0" rIns="0" tIns="0" bIns="0" anchor="ctr">
                      <a:noAutofit/>
                    </a:bodyPr>
                    <a:p>
                      <a:pPr algn="ctr">
                        <a:lnSpc>
                          <a:spcPct val="115000"/>
                        </a:lnSpc>
                      </a:pPr>
                      <a:r>
                        <a:rPr b="0" lang="ru-RU" sz="1400" spc="-1" strike="noStrike">
                          <a:solidFill>
                            <a:srgbClr val="000000"/>
                          </a:solidFill>
                          <a:latin typeface="Calibri"/>
                        </a:rPr>
                        <a:t>4000/1230/2000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noFill/>
                      <a:prstDash val="solid"/>
                    </a:lnT>
                    <a:lnB w="12240">
                      <a:noFill/>
                      <a:prstDash val="solid"/>
                    </a:lnB>
                    <a:no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a:txBody>
                    <a:bodyPr lIns="0" rIns="0" tIns="0" bIns="0" anchor="ctr">
                      <a:noAutofit/>
                    </a:bodyPr>
                    <a:p>
                      <a:pPr algn="ctr">
                        <a:lnSpc>
                          <a:spcPct val="115000"/>
                        </a:lnSpc>
                      </a:pPr>
                      <a:r>
                        <a:rPr b="0" lang="ru-RU" sz="1400" spc="-1" strike="noStrike">
                          <a:solidFill>
                            <a:srgbClr val="000000"/>
                          </a:solidFill>
                          <a:latin typeface="Calibri"/>
                        </a:rPr>
                        <a:t>2.75</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noFill/>
                      <a:prstDash val="solid"/>
                    </a:lnT>
                    <a:lnB w="12240">
                      <a:no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1500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noFill/>
                      <a:prstDash val="solid"/>
                    </a:lnT>
                    <a:lnB w="12240">
                      <a:no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35</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noFill/>
                      <a:prstDash val="solid"/>
                    </a:lnT>
                    <a:lnB w="12240">
                      <a:no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48 кВт</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noFill/>
                      <a:prstDash val="solid"/>
                    </a:lnT>
                    <a:lnB w="12240">
                      <a:no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noFill/>
                      <a:prstDash val="solid"/>
                    </a:lnT>
                    <a:lnB w="12240">
                      <a:no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58 А*ч</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noFill/>
                      <a:prstDash val="solid"/>
                    </a:lnT>
                    <a:lnB w="12240">
                      <a:no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noFill/>
                      <a:prstDash val="solid"/>
                    </a:lnT>
                    <a:lnB w="12240">
                      <a:noFill/>
                      <a:prstDash val="solid"/>
                    </a:lnB>
                    <a:noFill/>
                  </a:tcPr>
                </a:tc>
                <a:tc>
                  <a:txBody>
                    <a:bodyPr lIns="0" rIns="0" tIns="0" bIns="0" anchor="ctr">
                      <a:noAutofit/>
                    </a:bodyPr>
                    <a:p>
                      <a:pPr algn="ctr">
                        <a:lnSpc>
                          <a:spcPct val="115000"/>
                        </a:lnSpc>
                        <a:spcAft>
                          <a:spcPts val="1001"/>
                        </a:spcAft>
                      </a:pPr>
                      <a:r>
                        <a:rPr b="0" lang="ru-RU" sz="1400" spc="-1" strike="noStrike">
                          <a:solidFill>
                            <a:srgbClr val="000000"/>
                          </a:solidFill>
                          <a:latin typeface="Calibri"/>
                        </a:rPr>
                        <a:t>РФ</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noFill/>
                      <a:prstDash val="solid"/>
                    </a:lnT>
                    <a:lnB w="12240">
                      <a:no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28</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noFill/>
                      <a:prstDash val="solid"/>
                    </a:lnT>
                    <a:lnB w="12240">
                      <a:noFill/>
                      <a:prstDash val="solid"/>
                    </a:lnB>
                    <a:noFill/>
                  </a:tcPr>
                </a:tc>
              </a:tr>
              <a:tr h="346680">
                <a:tc gridSpan="11">
                  <a:txBody>
                    <a:bodyPr anchor="t">
                      <a:noAutofit/>
                    </a:bodyPr>
                    <a:p>
                      <a:pPr>
                        <a:lnSpc>
                          <a:spcPct val="100000"/>
                        </a:lnSpc>
                        <a:tabLst>
                          <a:tab algn="l" pos="0"/>
                        </a:tabLst>
                      </a:pPr>
                      <a:r>
                        <a:rPr b="1" lang="ru-RU" sz="1400" spc="-1" strike="noStrike">
                          <a:solidFill>
                            <a:srgbClr val="000000"/>
                          </a:solidFill>
                          <a:latin typeface="Calibri"/>
                        </a:rPr>
                        <a:t>2. ВКМ 2024Э / Меркатор </a:t>
                      </a:r>
                      <a:r>
                        <a:rPr b="1" lang="ru-RU" sz="1400" spc="-1" strike="noStrike">
                          <a:solidFill>
                            <a:srgbClr val="ff0000"/>
                          </a:solidFill>
                          <a:latin typeface="Calibri"/>
                        </a:rPr>
                        <a:t>(В РАЗРАБОТКЕ, НЕТ СЕРИЙНОЙ МОДЕЛИ)</a:t>
                      </a:r>
                      <a:endParaRPr b="0" lang="ru-RU" sz="1400" spc="-1" strike="noStrike">
                        <a:solidFill>
                          <a:srgbClr val="000000"/>
                        </a:solidFill>
                        <a:latin typeface="XO Orie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ae3f3"/>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r>
              <a:tr h="346680">
                <a:tc gridSpan="2">
                  <a:txBody>
                    <a:bodyPr lIns="0" rIns="0" tIns="0" bIns="0" anchor="ctr">
                      <a:noAutofit/>
                    </a:bodyPr>
                    <a:p>
                      <a:pPr algn="ctr">
                        <a:lnSpc>
                          <a:spcPct val="115000"/>
                        </a:lnSpc>
                      </a:pPr>
                      <a:r>
                        <a:rPr b="0" lang="ru-RU" sz="1400" spc="-1" strike="noStrike">
                          <a:solidFill>
                            <a:srgbClr val="000000"/>
                          </a:solidFill>
                          <a:latin typeface="Calibri"/>
                        </a:rPr>
                        <a:t>4175/1300/1990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a:txBody>
                    <a:bodyPr lIns="0" rIns="0" tIns="0" bIns="0" anchor="ctr">
                      <a:noAutofit/>
                    </a:bodyPr>
                    <a:p>
                      <a:pPr algn="ctr">
                        <a:lnSpc>
                          <a:spcPct val="115000"/>
                        </a:lnSpc>
                      </a:pPr>
                      <a:r>
                        <a:rPr b="0" lang="ru-RU" sz="1400" spc="-1" strike="noStrike">
                          <a:solidFill>
                            <a:srgbClr val="000000"/>
                          </a:solidFill>
                          <a:latin typeface="Calibri"/>
                        </a:rPr>
                        <a:t>3,05</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1450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35</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tabLst>
                          <a:tab algn="l" pos="0"/>
                        </a:tabLst>
                      </a:pPr>
                      <a:r>
                        <a:rPr b="0" lang="ru-RU" sz="1400" spc="-1" strike="noStrike">
                          <a:solidFill>
                            <a:srgbClr val="000000"/>
                          </a:solidFill>
                          <a:latin typeface="Calibri"/>
                          <a:ea typeface="Times New Roman"/>
                        </a:rPr>
                        <a:t>40 кВт</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10101"/>
                          </a:solidFill>
                          <a:latin typeface="Calibri"/>
                          <a:ea typeface="Times New Roman"/>
                        </a:rPr>
                        <a:t>Li-ion</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56</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н/д</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spcAft>
                          <a:spcPts val="1001"/>
                        </a:spcAft>
                      </a:pPr>
                      <a:r>
                        <a:rPr b="0" lang="ru-RU" sz="1400" spc="-1" strike="noStrike">
                          <a:solidFill>
                            <a:srgbClr val="000000"/>
                          </a:solidFill>
                          <a:latin typeface="Calibri"/>
                        </a:rPr>
                        <a:t>РФ</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0" rIns="0" tIns="0" bIns="0" anchor="ctr">
                      <a:noAutofit/>
                    </a:bodyPr>
                    <a:p>
                      <a:pPr algn="ctr">
                        <a:lnSpc>
                          <a:spcPct val="115000"/>
                        </a:lnSpc>
                      </a:pPr>
                      <a:r>
                        <a:rPr b="0" lang="ru-RU" sz="1400" spc="-1" strike="noStrike">
                          <a:solidFill>
                            <a:srgbClr val="000000"/>
                          </a:solidFill>
                          <a:latin typeface="Calibri"/>
                        </a:rPr>
                        <a:t>30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46680">
                <a:tc gridSpan="11">
                  <a:txBody>
                    <a:bodyPr lIns="90000" rIns="0" tIns="0" bIns="0" anchor="ctr">
                      <a:noAutofit/>
                    </a:bodyPr>
                    <a:p>
                      <a:pPr>
                        <a:lnSpc>
                          <a:spcPct val="115000"/>
                        </a:lnSpc>
                        <a:tabLst>
                          <a:tab algn="l" pos="0"/>
                        </a:tabLst>
                      </a:pPr>
                      <a:r>
                        <a:rPr b="1" lang="ru-RU" sz="1400" spc="-1" strike="noStrike">
                          <a:solidFill>
                            <a:srgbClr val="000000"/>
                          </a:solidFill>
                          <a:latin typeface="Calibri"/>
                        </a:rPr>
                        <a:t>3. CLEAN CAR (Китай)</a:t>
                      </a:r>
                      <a:endParaRPr b="0" lang="ru-RU" sz="1400" spc="-1" strike="noStrike">
                        <a:solidFill>
                          <a:srgbClr val="000000"/>
                        </a:solidFill>
                        <a:latin typeface="XO Oriel"/>
                      </a:endParaRPr>
                    </a:p>
                  </a:txBody>
                  <a:tcPr anchor="ctr" marL="900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ae3f3"/>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r>
              <a:tr h="346680">
                <a:tc gridSpan="2">
                  <a:txBody>
                    <a:bodyPr lIns="0" rIns="0" tIns="0" bIns="0" anchor="ctr">
                      <a:noAutofit/>
                    </a:bodyPr>
                    <a:p>
                      <a:pPr algn="ctr">
                        <a:lnSpc>
                          <a:spcPct val="115000"/>
                        </a:lnSpc>
                      </a:pPr>
                      <a:r>
                        <a:rPr b="0" lang="ru-RU" sz="1400" spc="-1" strike="noStrike">
                          <a:solidFill>
                            <a:srgbClr val="000000"/>
                          </a:solidFill>
                          <a:latin typeface="Calibri"/>
                        </a:rPr>
                        <a:t>4175/1300/1990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ff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a:txBody>
                    <a:bodyPr lIns="0" rIns="0" tIns="0" bIns="0" anchor="ctr">
                      <a:noAutofit/>
                    </a:bodyPr>
                    <a:p>
                      <a:pPr algn="ctr">
                        <a:lnSpc>
                          <a:spcPct val="115000"/>
                        </a:lnSpc>
                      </a:pPr>
                      <a:r>
                        <a:rPr b="0" lang="ru-RU" sz="1400" spc="-1" strike="noStrike">
                          <a:solidFill>
                            <a:srgbClr val="000000"/>
                          </a:solidFill>
                          <a:latin typeface="Calibri"/>
                        </a:rPr>
                        <a:t>3,05</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fff"/>
                    </a:solidFill>
                  </a:tcPr>
                </a:tc>
                <a:tc>
                  <a:txBody>
                    <a:bodyPr lIns="0" rIns="0" tIns="0" bIns="0" anchor="ctr">
                      <a:noAutofit/>
                    </a:bodyPr>
                    <a:p>
                      <a:pPr algn="ctr">
                        <a:lnSpc>
                          <a:spcPct val="115000"/>
                        </a:lnSpc>
                      </a:pPr>
                      <a:r>
                        <a:rPr b="0" lang="ru-RU" sz="1400" spc="-1" strike="noStrike">
                          <a:solidFill>
                            <a:srgbClr val="000000"/>
                          </a:solidFill>
                          <a:latin typeface="Calibri"/>
                        </a:rPr>
                        <a:t>1550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fff"/>
                    </a:solidFill>
                  </a:tcPr>
                </a:tc>
                <a:tc>
                  <a:txBody>
                    <a:bodyPr lIns="0" rIns="0" tIns="0" bIns="0" anchor="ctr">
                      <a:noAutofit/>
                    </a:bodyPr>
                    <a:p>
                      <a:pPr algn="ctr">
                        <a:lnSpc>
                          <a:spcPct val="115000"/>
                        </a:lnSpc>
                      </a:pPr>
                      <a:r>
                        <a:rPr b="0" lang="ru-RU" sz="1400" spc="-1" strike="noStrike">
                          <a:solidFill>
                            <a:srgbClr val="000000"/>
                          </a:solidFill>
                          <a:latin typeface="Calibri"/>
                        </a:rPr>
                        <a:t>50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fff"/>
                    </a:solidFill>
                  </a:tcPr>
                </a:tc>
                <a:tc>
                  <a:txBody>
                    <a:bodyPr lIns="0" rIns="0" tIns="0" bIns="0" anchor="ctr">
                      <a:noAutofit/>
                    </a:bodyPr>
                    <a:p>
                      <a:pPr algn="ctr">
                        <a:lnSpc>
                          <a:spcPct val="115000"/>
                        </a:lnSpc>
                      </a:pPr>
                      <a:r>
                        <a:rPr b="0" lang="ru-RU" sz="1400" spc="-1" strike="noStrike">
                          <a:solidFill>
                            <a:srgbClr val="000000"/>
                          </a:solidFill>
                          <a:latin typeface="Calibri"/>
                        </a:rPr>
                        <a:t>ДВС, 54кВт</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fff"/>
                    </a:solidFill>
                  </a:tcPr>
                </a:tc>
                <a:tc>
                  <a:txBody>
                    <a:bodyPr lIns="0" rIns="0" tIns="0" bIns="0" anchor="ctr">
                      <a:noAutofit/>
                    </a:bodyPr>
                    <a:p>
                      <a:pPr algn="ctr">
                        <a:lnSpc>
                          <a:spcPct val="115000"/>
                        </a:lnSpc>
                      </a:pPr>
                      <a:r>
                        <a:rPr b="0" lang="ru-RU" sz="1400" spc="-1" strike="noStrike">
                          <a:solidFill>
                            <a:srgbClr val="000000"/>
                          </a:solidFill>
                          <a:latin typeface="Calibri"/>
                        </a:rPr>
                        <a:t>----</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fff"/>
                    </a:solidFill>
                  </a:tcPr>
                </a:tc>
                <a:tc>
                  <a:txBody>
                    <a:bodyPr lIns="0" rIns="0" tIns="0" bIns="0" anchor="ctr">
                      <a:noAutofit/>
                    </a:bodyPr>
                    <a:p>
                      <a:pPr algn="ctr">
                        <a:lnSpc>
                          <a:spcPct val="115000"/>
                        </a:lnSpc>
                      </a:pPr>
                      <a:r>
                        <a:rPr b="0" lang="ru-RU" sz="1400" spc="-1" strike="noStrike">
                          <a:solidFill>
                            <a:srgbClr val="000000"/>
                          </a:solidFill>
                          <a:latin typeface="Calibri"/>
                        </a:rPr>
                        <a:t>----</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fff"/>
                    </a:solidFill>
                  </a:tcPr>
                </a:tc>
                <a:tc>
                  <a:txBody>
                    <a:bodyPr lIns="0" rIns="0" tIns="0" bIns="0" anchor="ctr">
                      <a:noAutofit/>
                    </a:bodyPr>
                    <a:p>
                      <a:pPr algn="ctr">
                        <a:lnSpc>
                          <a:spcPct val="115000"/>
                        </a:lnSpc>
                      </a:pPr>
                      <a:r>
                        <a:rPr b="0" lang="ru-RU" sz="1400" spc="-1" strike="noStrike">
                          <a:solidFill>
                            <a:srgbClr val="000000"/>
                          </a:solidFill>
                          <a:latin typeface="Calibri"/>
                        </a:rPr>
                        <a:t>----</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fff"/>
                    </a:solidFill>
                  </a:tcPr>
                </a:tc>
                <a:tc>
                  <a:txBody>
                    <a:bodyPr lIns="0" rIns="0" tIns="0" bIns="0" anchor="ctr">
                      <a:noAutofit/>
                    </a:bodyPr>
                    <a:p>
                      <a:pPr algn="ctr">
                        <a:lnSpc>
                          <a:spcPct val="115000"/>
                        </a:lnSpc>
                        <a:spcAft>
                          <a:spcPts val="1001"/>
                        </a:spcAft>
                      </a:pPr>
                      <a:r>
                        <a:rPr b="0" lang="ru-RU" sz="1400" spc="-1" strike="noStrike">
                          <a:solidFill>
                            <a:srgbClr val="000000"/>
                          </a:solidFill>
                          <a:latin typeface="Calibri"/>
                        </a:rPr>
                        <a:t>РФ</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fff"/>
                    </a:solidFill>
                  </a:tcPr>
                </a:tc>
                <a:tc>
                  <a:txBody>
                    <a:bodyPr lIns="0" rIns="0" tIns="0" bIns="0" anchor="ctr">
                      <a:noAutofit/>
                    </a:bodyPr>
                    <a:p>
                      <a:pPr algn="ctr">
                        <a:lnSpc>
                          <a:spcPct val="115000"/>
                        </a:lnSpc>
                      </a:pPr>
                      <a:r>
                        <a:rPr b="0" lang="ru-RU" sz="1400" spc="-1" strike="noStrike">
                          <a:solidFill>
                            <a:srgbClr val="000000"/>
                          </a:solidFill>
                          <a:latin typeface="Calibri"/>
                        </a:rPr>
                        <a:t>30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fff"/>
                    </a:solidFill>
                  </a:tcPr>
                </a:tc>
              </a:tr>
              <a:tr h="346680">
                <a:tc gridSpan="11">
                  <a:txBody>
                    <a:bodyPr lIns="90000" rIns="0" tIns="0" bIns="0" anchor="ctr">
                      <a:noAutofit/>
                    </a:bodyPr>
                    <a:p>
                      <a:pPr>
                        <a:lnSpc>
                          <a:spcPct val="115000"/>
                        </a:lnSpc>
                        <a:tabLst>
                          <a:tab algn="l" pos="0"/>
                        </a:tabLst>
                      </a:pPr>
                      <a:r>
                        <a:rPr b="1" lang="en-US" sz="1400" spc="-1" strike="noStrike">
                          <a:solidFill>
                            <a:schemeClr val="dk1"/>
                          </a:solidFill>
                          <a:latin typeface="Calibri"/>
                        </a:rPr>
                        <a:t>4</a:t>
                      </a:r>
                      <a:r>
                        <a:rPr b="1" lang="ru-RU" sz="1400" spc="-1" strike="noStrike">
                          <a:solidFill>
                            <a:schemeClr val="dk1"/>
                          </a:solidFill>
                          <a:latin typeface="Calibri"/>
                        </a:rPr>
                        <a:t>. АПИС электро вакуумно подметальная машина </a:t>
                      </a:r>
                      <a:endParaRPr b="0" lang="ru-RU" sz="1400" spc="-1" strike="noStrike">
                        <a:solidFill>
                          <a:srgbClr val="000000"/>
                        </a:solidFill>
                        <a:latin typeface="XO Oriel"/>
                      </a:endParaRPr>
                    </a:p>
                  </a:txBody>
                  <a:tcPr anchor="ctr" marL="900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c000"/>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r>
              <a:tr h="346680">
                <a:tc gridSpan="2">
                  <a:txBody>
                    <a:bodyPr lIns="68400" rIns="68400" tIns="0" bIns="0" anchor="ctr">
                      <a:noAutofit/>
                    </a:bodyPr>
                    <a:p>
                      <a:pPr algn="ctr">
                        <a:lnSpc>
                          <a:spcPct val="115000"/>
                        </a:lnSpc>
                        <a:spcAft>
                          <a:spcPts val="1001"/>
                        </a:spcAft>
                      </a:pPr>
                      <a:r>
                        <a:rPr b="0" lang="ru-RU" sz="1400" spc="-1" strike="noStrike">
                          <a:solidFill>
                            <a:srgbClr val="000000"/>
                          </a:solidFill>
                          <a:latin typeface="Calibri"/>
                          <a:ea typeface="Times New Roman"/>
                        </a:rPr>
                        <a:t>3250x1210x2250</a:t>
                      </a:r>
                      <a:endParaRPr b="0" lang="ru-RU" sz="1400" spc="-1" strike="noStrike">
                        <a:solidFill>
                          <a:srgbClr val="000000"/>
                        </a:solidFill>
                        <a:latin typeface="XO Oriel"/>
                      </a:endParaRPr>
                    </a:p>
                  </a:txBody>
                  <a:tcPr anchor="ct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hMerge="1">
                  <a:txBody>
                    <a:bodyPr lIns="90000" rIns="90000" tIns="45000" bIns="45000" anchor="t">
                      <a:noAutofit/>
                    </a:bodyPr>
                    <a:p>
                      <a:endParaRPr b="0" lang="ru-RU" sz="1800" spc="-1" strike="noStrike">
                        <a:solidFill>
                          <a:srgbClr val="000000"/>
                        </a:solidFill>
                        <a:latin typeface="XO Oriel"/>
                      </a:endParaRPr>
                    </a:p>
                  </a:txBody>
                  <a:tcPr anchor="t" marL="90000" marR="90000">
                    <a:lnL>
                      <a:noFill/>
                    </a:lnL>
                    <a:lnR>
                      <a:noFill/>
                    </a:lnR>
                    <a:lnT>
                      <a:noFill/>
                    </a:lnT>
                    <a:lnB>
                      <a:noFill/>
                    </a:lnB>
                    <a:solidFill>
                      <a:srgbClr val="729fcf"/>
                    </a:solidFill>
                  </a:tcPr>
                </a:tc>
                <a:tc>
                  <a:txBody>
                    <a:bodyPr lIns="0" rIns="0" tIns="0" bIns="0" anchor="ctr">
                      <a:noAutofit/>
                    </a:bodyPr>
                    <a:p>
                      <a:pPr algn="ctr">
                        <a:lnSpc>
                          <a:spcPct val="115000"/>
                        </a:lnSpc>
                      </a:pPr>
                      <a:r>
                        <a:rPr b="0" lang="ru-RU" sz="1400" spc="-1" strike="noStrike">
                          <a:solidFill>
                            <a:srgbClr val="000000"/>
                          </a:solidFill>
                          <a:latin typeface="Calibri"/>
                        </a:rPr>
                        <a:t>3,8</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pPr>
                      <a:r>
                        <a:rPr b="0" lang="ru-RU" sz="1400" spc="-1" strike="noStrike">
                          <a:solidFill>
                            <a:srgbClr val="000000"/>
                          </a:solidFill>
                          <a:latin typeface="Calibri"/>
                        </a:rPr>
                        <a:t>700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pPr>
                      <a:r>
                        <a:rPr b="0" lang="ru-RU" sz="1400" spc="-1" strike="noStrike">
                          <a:solidFill>
                            <a:srgbClr val="000000"/>
                          </a:solidFill>
                          <a:latin typeface="Calibri"/>
                        </a:rPr>
                        <a:t>30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68400" rIns="68400" tIns="0" bIns="0" anchor="ctr">
                      <a:noAutofit/>
                    </a:bodyPr>
                    <a:p>
                      <a:pPr algn="ctr">
                        <a:lnSpc>
                          <a:spcPct val="115000"/>
                        </a:lnSpc>
                        <a:spcAft>
                          <a:spcPts val="1001"/>
                        </a:spcAft>
                      </a:pPr>
                      <a:r>
                        <a:rPr b="0" lang="ru-RU" sz="1400" spc="-1" strike="noStrike">
                          <a:solidFill>
                            <a:srgbClr val="000000"/>
                          </a:solidFill>
                          <a:latin typeface="Calibri"/>
                          <a:ea typeface="Times New Roman"/>
                        </a:rPr>
                        <a:t>10 кВт</a:t>
                      </a:r>
                      <a:endParaRPr b="0" lang="ru-RU" sz="1400" spc="-1" strike="noStrike">
                        <a:solidFill>
                          <a:srgbClr val="000000"/>
                        </a:solidFill>
                        <a:latin typeface="XO Oriel"/>
                      </a:endParaRPr>
                    </a:p>
                  </a:txBody>
                  <a:tcPr anchor="ct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68400" rIns="68400" tIns="0" bIns="0" anchor="ctr">
                      <a:noAutofit/>
                    </a:bodyPr>
                    <a:p>
                      <a:pPr algn="ctr">
                        <a:lnSpc>
                          <a:spcPct val="115000"/>
                        </a:lnSpc>
                        <a:spcAft>
                          <a:spcPts val="1001"/>
                        </a:spcAft>
                      </a:pPr>
                      <a:r>
                        <a:rPr b="0" lang="ru-RU" sz="1400" spc="-1" strike="noStrike">
                          <a:solidFill>
                            <a:srgbClr val="010101"/>
                          </a:solidFill>
                          <a:latin typeface="Calibri"/>
                          <a:ea typeface="Times New Roman"/>
                        </a:rPr>
                        <a:t>Li-ion / LiFePO4</a:t>
                      </a:r>
                      <a:endParaRPr b="0" lang="ru-RU" sz="1400" spc="-1" strike="noStrike">
                        <a:solidFill>
                          <a:srgbClr val="000000"/>
                        </a:solidFill>
                        <a:latin typeface="XO Oriel"/>
                      </a:endParaRPr>
                    </a:p>
                  </a:txBody>
                  <a:tcPr anchor="ct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pPr>
                      <a:r>
                        <a:rPr b="0" lang="ru-RU" sz="1400" spc="-1" strike="noStrike">
                          <a:solidFill>
                            <a:srgbClr val="000000"/>
                          </a:solidFill>
                          <a:latin typeface="Calibri"/>
                        </a:rPr>
                        <a:t>33</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pPr>
                      <a:r>
                        <a:rPr b="0" lang="ru-RU" sz="1400" spc="-1" strike="noStrike">
                          <a:solidFill>
                            <a:srgbClr val="000000"/>
                          </a:solidFill>
                          <a:latin typeface="Calibri"/>
                        </a:rPr>
                        <a:t>70</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0" rIns="0" tIns="0" bIns="0" anchor="ctr">
                      <a:noAutofit/>
                    </a:bodyPr>
                    <a:p>
                      <a:pPr algn="ctr">
                        <a:lnSpc>
                          <a:spcPct val="115000"/>
                        </a:lnSpc>
                        <a:spcAft>
                          <a:spcPts val="1001"/>
                        </a:spcAft>
                      </a:pPr>
                      <a:r>
                        <a:rPr b="0" lang="ru-RU" sz="1400" spc="-1" strike="noStrike">
                          <a:solidFill>
                            <a:srgbClr val="000000"/>
                          </a:solidFill>
                          <a:latin typeface="Calibri"/>
                        </a:rPr>
                        <a:t>РФ</a:t>
                      </a:r>
                      <a:endParaRPr b="0" lang="ru-RU" sz="1400" spc="-1" strike="noStrike">
                        <a:solidFill>
                          <a:srgbClr val="000000"/>
                        </a:solidFill>
                        <a:latin typeface="XO Orie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68400" rIns="68400" tIns="0" bIns="0" anchor="ctr">
                      <a:noAutofit/>
                    </a:bodyPr>
                    <a:p>
                      <a:pPr algn="ctr">
                        <a:lnSpc>
                          <a:spcPct val="115000"/>
                        </a:lnSpc>
                        <a:spcAft>
                          <a:spcPts val="1001"/>
                        </a:spcAft>
                      </a:pPr>
                      <a:r>
                        <a:rPr b="0" lang="en-US" sz="1400" spc="-1" strike="noStrike">
                          <a:solidFill>
                            <a:srgbClr val="000000"/>
                          </a:solidFill>
                          <a:latin typeface="Calibri"/>
                          <a:ea typeface="Calibri"/>
                        </a:rPr>
                        <a:t>10,1</a:t>
                      </a:r>
                      <a:endParaRPr b="0" lang="ru-RU" sz="1400" spc="-1" strike="noStrike">
                        <a:solidFill>
                          <a:srgbClr val="000000"/>
                        </a:solidFill>
                        <a:latin typeface="XO Oriel"/>
                      </a:endParaRPr>
                    </a:p>
                  </a:txBody>
                  <a:tcPr anchor="ct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r>
            </a:tbl>
          </a:graphicData>
        </a:graphic>
      </p:graphicFrame>
      <p:pic>
        <p:nvPicPr>
          <p:cNvPr id="202" name="Picture 4" descr=""/>
          <p:cNvPicPr/>
          <p:nvPr/>
        </p:nvPicPr>
        <p:blipFill>
          <a:blip r:embed="rId3"/>
          <a:srcRect l="0" t="0" r="74709" b="0"/>
          <a:stretch/>
        </p:blipFill>
        <p:spPr>
          <a:xfrm>
            <a:off x="4861800" y="3638520"/>
            <a:ext cx="379440" cy="329040"/>
          </a:xfrm>
          <a:prstGeom prst="rect">
            <a:avLst/>
          </a:prstGeom>
          <a:ln w="0">
            <a:noFill/>
          </a:ln>
        </p:spPr>
      </p:pic>
      <p:pic>
        <p:nvPicPr>
          <p:cNvPr id="203" name="Picture 5" descr=""/>
          <p:cNvPicPr/>
          <p:nvPr/>
        </p:nvPicPr>
        <p:blipFill>
          <a:blip r:embed="rId4"/>
          <a:stretch/>
        </p:blipFill>
        <p:spPr>
          <a:xfrm>
            <a:off x="367560" y="4655880"/>
            <a:ext cx="2609640" cy="1656360"/>
          </a:xfrm>
          <a:prstGeom prst="rect">
            <a:avLst/>
          </a:prstGeom>
          <a:ln w="0">
            <a:noFill/>
          </a:ln>
        </p:spPr>
      </p:pic>
      <p:pic>
        <p:nvPicPr>
          <p:cNvPr id="204" name="Picture 6" descr=""/>
          <p:cNvPicPr/>
          <p:nvPr/>
        </p:nvPicPr>
        <p:blipFill>
          <a:blip r:embed="rId5"/>
          <a:stretch/>
        </p:blipFill>
        <p:spPr>
          <a:xfrm>
            <a:off x="6336000" y="4630680"/>
            <a:ext cx="2650320" cy="1657080"/>
          </a:xfrm>
          <a:prstGeom prst="rect">
            <a:avLst/>
          </a:prstGeom>
          <a:ln w="0">
            <a:noFill/>
          </a:ln>
        </p:spPr>
      </p:pic>
      <p:pic>
        <p:nvPicPr>
          <p:cNvPr id="205" name="Picture 8" descr=""/>
          <p:cNvPicPr/>
          <p:nvPr/>
        </p:nvPicPr>
        <p:blipFill>
          <a:blip r:embed="rId6"/>
          <a:srcRect l="0" t="0" r="74709" b="0"/>
          <a:stretch/>
        </p:blipFill>
        <p:spPr>
          <a:xfrm>
            <a:off x="9384480" y="4630680"/>
            <a:ext cx="484560" cy="420480"/>
          </a:xfrm>
          <a:prstGeom prst="rect">
            <a:avLst/>
          </a:prstGeom>
          <a:ln w="0">
            <a:noFill/>
          </a:ln>
        </p:spPr>
      </p:pic>
      <p:sp>
        <p:nvSpPr>
          <p:cNvPr id="206" name="Oval 9"/>
          <p:cNvSpPr/>
          <p:nvPr/>
        </p:nvSpPr>
        <p:spPr>
          <a:xfrm>
            <a:off x="367560" y="4551480"/>
            <a:ext cx="435240" cy="326160"/>
          </a:xfrm>
          <a:prstGeom prst="ellipse">
            <a:avLst/>
          </a:prstGeom>
          <a:solidFill>
            <a:schemeClr val="accent1">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1400" spc="-1" strike="noStrike">
                <a:solidFill>
                  <a:srgbClr val="000000"/>
                </a:solidFill>
                <a:latin typeface="Montserrat"/>
              </a:rPr>
              <a:t>1</a:t>
            </a:r>
            <a:endParaRPr b="0" lang="ru-RU" sz="1400" spc="-1" strike="noStrike">
              <a:solidFill>
                <a:srgbClr val="000000"/>
              </a:solidFill>
              <a:latin typeface="XO Oriel"/>
            </a:endParaRPr>
          </a:p>
        </p:txBody>
      </p:sp>
      <p:sp>
        <p:nvSpPr>
          <p:cNvPr id="207" name="Oval 10"/>
          <p:cNvSpPr/>
          <p:nvPr/>
        </p:nvSpPr>
        <p:spPr>
          <a:xfrm>
            <a:off x="3551400" y="4551480"/>
            <a:ext cx="435240" cy="326160"/>
          </a:xfrm>
          <a:prstGeom prst="ellipse">
            <a:avLst/>
          </a:prstGeom>
          <a:solidFill>
            <a:schemeClr val="accent1">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1400" spc="-1" strike="noStrike">
                <a:solidFill>
                  <a:srgbClr val="000000"/>
                </a:solidFill>
                <a:latin typeface="Montserrat"/>
              </a:rPr>
              <a:t>2</a:t>
            </a:r>
            <a:endParaRPr b="0" lang="ru-RU" sz="1400" spc="-1" strike="noStrike">
              <a:solidFill>
                <a:srgbClr val="000000"/>
              </a:solidFill>
              <a:latin typeface="XO Oriel"/>
            </a:endParaRPr>
          </a:p>
        </p:txBody>
      </p:sp>
      <p:sp>
        <p:nvSpPr>
          <p:cNvPr id="208" name="Oval 11"/>
          <p:cNvSpPr/>
          <p:nvPr/>
        </p:nvSpPr>
        <p:spPr>
          <a:xfrm>
            <a:off x="6310080" y="4551480"/>
            <a:ext cx="435240" cy="326160"/>
          </a:xfrm>
          <a:prstGeom prst="ellipse">
            <a:avLst/>
          </a:prstGeom>
          <a:solidFill>
            <a:schemeClr val="accent1">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1400" spc="-1" strike="noStrike">
                <a:solidFill>
                  <a:srgbClr val="000000"/>
                </a:solidFill>
                <a:latin typeface="Montserrat"/>
              </a:rPr>
              <a:t>3</a:t>
            </a:r>
            <a:endParaRPr b="0" lang="ru-RU" sz="1400" spc="-1" strike="noStrike">
              <a:solidFill>
                <a:srgbClr val="000000"/>
              </a:solidFill>
              <a:latin typeface="XO Orie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9" name="Рисунок 4" descr=""/>
          <p:cNvPicPr/>
          <p:nvPr/>
        </p:nvPicPr>
        <p:blipFill>
          <a:blip r:embed="rId1"/>
          <a:stretch/>
        </p:blipFill>
        <p:spPr>
          <a:xfrm>
            <a:off x="9320400" y="2338560"/>
            <a:ext cx="2268360" cy="1438200"/>
          </a:xfrm>
          <a:prstGeom prst="rect">
            <a:avLst/>
          </a:prstGeom>
          <a:ln w="0">
            <a:noFill/>
          </a:ln>
        </p:spPr>
      </p:pic>
      <p:graphicFrame>
        <p:nvGraphicFramePr>
          <p:cNvPr id="210" name="think-cell data - do not delete"/>
          <p:cNvGraphicFramePr/>
          <p:nvPr/>
        </p:nvGraphicFramePr>
        <p:xfrm>
          <a:off x="1440" y="1440"/>
          <a:ext cx="720" cy="1080"/>
        </p:xfrm>
        <a:graphic>
          <a:graphicData uri="http://schemas.openxmlformats.org/presentationml/2006/ole">
            <p:oleObj progId="TCLayout.ActiveDocument.1" r:id="rId2" spid="">
              <p:embed/>
              <p:pic>
                <p:nvPicPr>
                  <p:cNvPr id="211" name="think-cell data - do not delete" descr=""/>
                  <p:cNvPicPr/>
                  <p:nvPr/>
                </p:nvPicPr>
                <p:blipFill>
                  <a:blip r:embed="rId3"/>
                  <a:stretch/>
                </p:blipFill>
                <p:spPr>
                  <a:xfrm>
                    <a:off x="1440" y="1440"/>
                    <a:ext cx="720" cy="1080"/>
                  </a:xfrm>
                  <a:prstGeom prst="rect">
                    <a:avLst/>
                  </a:prstGeom>
                  <a:ln w="0">
                    <a:noFill/>
                  </a:ln>
                </p:spPr>
              </p:pic>
            </p:oleObj>
          </a:graphicData>
        </a:graphic>
      </p:graphicFrame>
      <p:sp>
        <p:nvSpPr>
          <p:cNvPr id="212" name="PlaceHolder 1"/>
          <p:cNvSpPr>
            <a:spLocks noGrp="1"/>
          </p:cNvSpPr>
          <p:nvPr>
            <p:ph type="title"/>
          </p:nvPr>
        </p:nvSpPr>
        <p:spPr>
          <a:xfrm>
            <a:off x="482760" y="365040"/>
            <a:ext cx="11225880" cy="579240"/>
          </a:xfrm>
          <a:prstGeom prst="rect">
            <a:avLst/>
          </a:prstGeom>
          <a:noFill/>
          <a:ln w="0">
            <a:noFill/>
          </a:ln>
        </p:spPr>
        <p:txBody>
          <a:bodyPr lIns="0" rIns="0" tIns="0" bIns="0" anchor="t">
            <a:noAutofit/>
          </a:bodyPr>
          <a:p>
            <a:pPr indent="0">
              <a:lnSpc>
                <a:spcPct val="90000"/>
              </a:lnSpc>
              <a:buNone/>
            </a:pPr>
            <a:r>
              <a:rPr b="1" lang="ru-RU" sz="2800" spc="-1" strike="noStrike">
                <a:solidFill>
                  <a:srgbClr val="000000"/>
                </a:solidFill>
                <a:latin typeface="Montserrat SemiBold"/>
              </a:rPr>
              <a:t>Технологии и разработки компании</a:t>
            </a:r>
            <a:endParaRPr b="0" lang="en-US" sz="2800" spc="-1" strike="noStrike">
              <a:solidFill>
                <a:srgbClr val="000000"/>
              </a:solidFill>
              <a:latin typeface="Calibri"/>
            </a:endParaRPr>
          </a:p>
        </p:txBody>
      </p:sp>
      <p:pic>
        <p:nvPicPr>
          <p:cNvPr id="213" name="Graphic 6" descr=""/>
          <p:cNvPicPr/>
          <p:nvPr/>
        </p:nvPicPr>
        <p:blipFill>
          <a:blip r:embed="rId4"/>
          <a:stretch/>
        </p:blipFill>
        <p:spPr>
          <a:xfrm>
            <a:off x="272160" y="2327400"/>
            <a:ext cx="421560" cy="421560"/>
          </a:xfrm>
          <a:prstGeom prst="rect">
            <a:avLst/>
          </a:prstGeom>
          <a:ln w="0">
            <a:noFill/>
          </a:ln>
        </p:spPr>
      </p:pic>
      <p:pic>
        <p:nvPicPr>
          <p:cNvPr id="214" name="Graphic 7" descr=""/>
          <p:cNvPicPr/>
          <p:nvPr/>
        </p:nvPicPr>
        <p:blipFill>
          <a:blip r:embed="rId5"/>
          <a:stretch/>
        </p:blipFill>
        <p:spPr>
          <a:xfrm>
            <a:off x="290160" y="3043800"/>
            <a:ext cx="421560" cy="421560"/>
          </a:xfrm>
          <a:prstGeom prst="rect">
            <a:avLst/>
          </a:prstGeom>
          <a:ln w="0">
            <a:noFill/>
          </a:ln>
        </p:spPr>
      </p:pic>
      <p:pic>
        <p:nvPicPr>
          <p:cNvPr id="215" name="Рисунок 15" descr=""/>
          <p:cNvPicPr/>
          <p:nvPr/>
        </p:nvPicPr>
        <p:blipFill>
          <a:blip r:embed="rId6"/>
          <a:stretch/>
        </p:blipFill>
        <p:spPr>
          <a:xfrm>
            <a:off x="356040" y="3715560"/>
            <a:ext cx="355680" cy="355680"/>
          </a:xfrm>
          <a:prstGeom prst="rect">
            <a:avLst/>
          </a:prstGeom>
          <a:ln w="0">
            <a:noFill/>
          </a:ln>
        </p:spPr>
      </p:pic>
      <p:pic>
        <p:nvPicPr>
          <p:cNvPr id="216" name="Graphic 12" descr=""/>
          <p:cNvPicPr/>
          <p:nvPr/>
        </p:nvPicPr>
        <p:blipFill>
          <a:blip r:embed="rId7"/>
          <a:stretch/>
        </p:blipFill>
        <p:spPr>
          <a:xfrm>
            <a:off x="356040" y="4383360"/>
            <a:ext cx="464400" cy="464400"/>
          </a:xfrm>
          <a:prstGeom prst="rect">
            <a:avLst/>
          </a:prstGeom>
          <a:ln w="0">
            <a:noFill/>
          </a:ln>
        </p:spPr>
      </p:pic>
      <p:pic>
        <p:nvPicPr>
          <p:cNvPr id="217" name="Graphic 16" descr=""/>
          <p:cNvPicPr/>
          <p:nvPr/>
        </p:nvPicPr>
        <p:blipFill>
          <a:blip r:embed="rId8"/>
          <a:stretch/>
        </p:blipFill>
        <p:spPr>
          <a:xfrm>
            <a:off x="272160" y="1661760"/>
            <a:ext cx="464400" cy="464400"/>
          </a:xfrm>
          <a:prstGeom prst="rect">
            <a:avLst/>
          </a:prstGeom>
          <a:ln w="0">
            <a:noFill/>
          </a:ln>
        </p:spPr>
      </p:pic>
      <p:sp>
        <p:nvSpPr>
          <p:cNvPr id="218" name="Прямоугольник 3"/>
          <p:cNvSpPr/>
          <p:nvPr/>
        </p:nvSpPr>
        <p:spPr>
          <a:xfrm>
            <a:off x="1395720" y="1556280"/>
            <a:ext cx="6848280" cy="576000"/>
          </a:xfrm>
          <a:prstGeom prst="rect">
            <a:avLst/>
          </a:prstGeom>
          <a:noFill/>
          <a:ln w="0">
            <a:noFill/>
          </a:ln>
        </p:spPr>
        <p:style>
          <a:lnRef idx="0"/>
          <a:fillRef idx="0"/>
          <a:effectRef idx="0"/>
          <a:fontRef idx="minor"/>
        </p:style>
        <p:txBody>
          <a:bodyPr lIns="90000" rIns="90000" tIns="45000" bIns="45000" anchor="ctr">
            <a:spAutoFit/>
          </a:bodyPr>
          <a:p>
            <a:pPr>
              <a:lnSpc>
                <a:spcPct val="100000"/>
              </a:lnSpc>
            </a:pPr>
            <a:r>
              <a:rPr b="0" lang="ru-RU" sz="1600" spc="-1" strike="noStrike">
                <a:solidFill>
                  <a:srgbClr val="000000"/>
                </a:solidFill>
                <a:latin typeface="Montserrat"/>
              </a:rPr>
              <a:t>Основано на универсальных </a:t>
            </a:r>
            <a:r>
              <a:rPr b="1" lang="ru-RU" sz="1600" spc="-1" strike="noStrike">
                <a:solidFill>
                  <a:srgbClr val="000000"/>
                </a:solidFill>
                <a:latin typeface="Montserrat"/>
              </a:rPr>
              <a:t>скейтборд платформах </a:t>
            </a:r>
            <a:r>
              <a:rPr b="0" lang="ru-RU" sz="1600" spc="-1" strike="noStrike">
                <a:solidFill>
                  <a:srgbClr val="000000"/>
                </a:solidFill>
                <a:latin typeface="Montserrat"/>
              </a:rPr>
              <a:t>собственного производства</a:t>
            </a:r>
            <a:endParaRPr b="0" lang="ru-RU" sz="1600" spc="-1" strike="noStrike">
              <a:solidFill>
                <a:srgbClr val="000000"/>
              </a:solidFill>
              <a:latin typeface="XO Oriel"/>
            </a:endParaRPr>
          </a:p>
        </p:txBody>
      </p:sp>
      <p:sp>
        <p:nvSpPr>
          <p:cNvPr id="219" name="Прямоугольник 3"/>
          <p:cNvSpPr/>
          <p:nvPr/>
        </p:nvSpPr>
        <p:spPr>
          <a:xfrm>
            <a:off x="1395720" y="2273400"/>
            <a:ext cx="5744160" cy="576000"/>
          </a:xfrm>
          <a:prstGeom prst="rect">
            <a:avLst/>
          </a:prstGeom>
          <a:noFill/>
          <a:ln w="0">
            <a:noFill/>
          </a:ln>
        </p:spPr>
        <p:style>
          <a:lnRef idx="0"/>
          <a:fillRef idx="0"/>
          <a:effectRef idx="0"/>
          <a:fontRef idx="minor"/>
        </p:style>
        <p:txBody>
          <a:bodyPr lIns="90000" rIns="90000" tIns="45000" bIns="45000" anchor="ctr">
            <a:spAutoFit/>
          </a:bodyPr>
          <a:p>
            <a:pPr>
              <a:lnSpc>
                <a:spcPct val="100000"/>
              </a:lnSpc>
            </a:pPr>
            <a:r>
              <a:rPr b="0" lang="ru-RU" sz="1600" spc="-1" strike="noStrike">
                <a:solidFill>
                  <a:srgbClr val="000000"/>
                </a:solidFill>
                <a:latin typeface="Montserrat"/>
              </a:rPr>
              <a:t>Используются комплектующие </a:t>
            </a:r>
            <a:r>
              <a:rPr b="1" lang="ru-RU" sz="1600" spc="-1" strike="noStrike">
                <a:solidFill>
                  <a:srgbClr val="000000"/>
                </a:solidFill>
                <a:latin typeface="Montserrat"/>
              </a:rPr>
              <a:t>ГАЗ и ВАЗ</a:t>
            </a:r>
            <a:r>
              <a:rPr b="0" lang="ru-RU" sz="1600" spc="-1" strike="noStrike">
                <a:solidFill>
                  <a:srgbClr val="000000"/>
                </a:solidFill>
                <a:latin typeface="Montserrat"/>
              </a:rPr>
              <a:t>, доступные в торговой сети</a:t>
            </a:r>
            <a:endParaRPr b="0" lang="ru-RU" sz="1600" spc="-1" strike="noStrike">
              <a:solidFill>
                <a:srgbClr val="000000"/>
              </a:solidFill>
              <a:latin typeface="XO Oriel"/>
            </a:endParaRPr>
          </a:p>
        </p:txBody>
      </p:sp>
      <p:sp>
        <p:nvSpPr>
          <p:cNvPr id="220" name="Прямоугольник 3"/>
          <p:cNvSpPr/>
          <p:nvPr/>
        </p:nvSpPr>
        <p:spPr>
          <a:xfrm>
            <a:off x="1395720" y="3088080"/>
            <a:ext cx="9491400" cy="332640"/>
          </a:xfrm>
          <a:prstGeom prst="rect">
            <a:avLst/>
          </a:prstGeom>
          <a:noFill/>
          <a:ln w="0">
            <a:noFill/>
          </a:ln>
        </p:spPr>
        <p:style>
          <a:lnRef idx="0"/>
          <a:fillRef idx="0"/>
          <a:effectRef idx="0"/>
          <a:fontRef idx="minor"/>
        </p:style>
        <p:txBody>
          <a:bodyPr lIns="90000" rIns="90000" tIns="45000" bIns="45000" anchor="ctr">
            <a:spAutoFit/>
          </a:bodyPr>
          <a:p>
            <a:pPr>
              <a:lnSpc>
                <a:spcPct val="100000"/>
              </a:lnSpc>
            </a:pPr>
            <a:r>
              <a:rPr b="1" lang="ru-RU" sz="1600" spc="-1" strike="noStrike">
                <a:solidFill>
                  <a:srgbClr val="000000"/>
                </a:solidFill>
                <a:latin typeface="Montserrat"/>
              </a:rPr>
              <a:t>Моторы </a:t>
            </a:r>
            <a:r>
              <a:rPr b="1" lang="en-US" sz="1600" spc="-1" strike="noStrike">
                <a:solidFill>
                  <a:srgbClr val="000000"/>
                </a:solidFill>
                <a:latin typeface="Montserrat"/>
              </a:rPr>
              <a:t>EDM</a:t>
            </a:r>
            <a:r>
              <a:rPr b="1" lang="ru-RU" sz="1600" spc="-1" strike="noStrike">
                <a:solidFill>
                  <a:srgbClr val="000000"/>
                </a:solidFill>
                <a:latin typeface="Montserrat"/>
              </a:rPr>
              <a:t> от компании</a:t>
            </a:r>
            <a:r>
              <a:rPr b="1" lang="en-US" sz="1600" spc="-1" strike="noStrike">
                <a:solidFill>
                  <a:srgbClr val="000000"/>
                </a:solidFill>
                <a:latin typeface="Montserrat"/>
              </a:rPr>
              <a:t> </a:t>
            </a:r>
            <a:r>
              <a:rPr b="1" lang="ru-RU" sz="1600" spc="-1" strike="noStrike">
                <a:solidFill>
                  <a:srgbClr val="000000"/>
                </a:solidFill>
                <a:latin typeface="Montserrat"/>
              </a:rPr>
              <a:t>Приводная техника</a:t>
            </a:r>
            <a:endParaRPr b="0" lang="ru-RU" sz="1600" spc="-1" strike="noStrike">
              <a:solidFill>
                <a:srgbClr val="000000"/>
              </a:solidFill>
              <a:latin typeface="XO Oriel"/>
            </a:endParaRPr>
          </a:p>
        </p:txBody>
      </p:sp>
      <p:sp>
        <p:nvSpPr>
          <p:cNvPr id="221" name="Прямоугольник 3"/>
          <p:cNvSpPr/>
          <p:nvPr/>
        </p:nvSpPr>
        <p:spPr>
          <a:xfrm>
            <a:off x="1395720" y="3644640"/>
            <a:ext cx="9491400" cy="576000"/>
          </a:xfrm>
          <a:prstGeom prst="rect">
            <a:avLst/>
          </a:prstGeom>
          <a:noFill/>
          <a:ln w="0">
            <a:noFill/>
          </a:ln>
        </p:spPr>
        <p:style>
          <a:lnRef idx="0"/>
          <a:fillRef idx="0"/>
          <a:effectRef idx="0"/>
          <a:fontRef idx="minor"/>
        </p:style>
        <p:txBody>
          <a:bodyPr lIns="90000" rIns="90000" tIns="45000" bIns="45000" anchor="ctr">
            <a:spAutoFit/>
          </a:bodyPr>
          <a:p>
            <a:pPr>
              <a:lnSpc>
                <a:spcPct val="100000"/>
              </a:lnSpc>
            </a:pPr>
            <a:r>
              <a:rPr b="0" lang="ru-RU" sz="1600" spc="-1" strike="noStrike">
                <a:solidFill>
                  <a:srgbClr val="000000"/>
                </a:solidFill>
                <a:latin typeface="Montserrat"/>
              </a:rPr>
              <a:t>Поставщики аккумуляторных батарей расположены в Липецкой области и г.Екатеринбург</a:t>
            </a:r>
            <a:r>
              <a:rPr b="1" lang="ru-RU" sz="1600" spc="-1" strike="noStrike">
                <a:solidFill>
                  <a:srgbClr val="000000"/>
                </a:solidFill>
                <a:latin typeface="Montserrat"/>
              </a:rPr>
              <a:t>. Отечественное производство.</a:t>
            </a:r>
            <a:endParaRPr b="0" lang="ru-RU" sz="1600" spc="-1" strike="noStrike">
              <a:solidFill>
                <a:srgbClr val="000000"/>
              </a:solidFill>
              <a:latin typeface="XO Oriel"/>
            </a:endParaRPr>
          </a:p>
        </p:txBody>
      </p:sp>
      <p:sp>
        <p:nvSpPr>
          <p:cNvPr id="222" name="Прямоугольник 3"/>
          <p:cNvSpPr/>
          <p:nvPr/>
        </p:nvSpPr>
        <p:spPr>
          <a:xfrm>
            <a:off x="1350000" y="4395960"/>
            <a:ext cx="9491400" cy="1062720"/>
          </a:xfrm>
          <a:prstGeom prst="rect">
            <a:avLst/>
          </a:prstGeom>
          <a:noFill/>
          <a:ln w="0">
            <a:noFill/>
          </a:ln>
        </p:spPr>
        <p:style>
          <a:lnRef idx="0"/>
          <a:fillRef idx="0"/>
          <a:effectRef idx="0"/>
          <a:fontRef idx="minor"/>
        </p:style>
        <p:txBody>
          <a:bodyPr lIns="90000" rIns="90000" tIns="45000" bIns="45000" anchor="ctr">
            <a:spAutoFit/>
          </a:bodyPr>
          <a:p>
            <a:pPr>
              <a:lnSpc>
                <a:spcPct val="100000"/>
              </a:lnSpc>
            </a:pPr>
            <a:r>
              <a:rPr b="0" lang="ru-RU" sz="1600" spc="-1" strike="noStrike">
                <a:solidFill>
                  <a:srgbClr val="000000"/>
                </a:solidFill>
                <a:latin typeface="Montserrat"/>
              </a:rPr>
              <a:t>Ряд электрокомпонентов </a:t>
            </a:r>
            <a:r>
              <a:rPr b="1" lang="ru-RU" sz="1600" spc="-1" strike="noStrike">
                <a:solidFill>
                  <a:srgbClr val="000000"/>
                </a:solidFill>
                <a:latin typeface="Montserrat"/>
              </a:rPr>
              <a:t>оригинальной разработки</a:t>
            </a:r>
            <a:r>
              <a:rPr b="0" lang="ru-RU" sz="1600" spc="-1" strike="noStrike">
                <a:solidFill>
                  <a:srgbClr val="000000"/>
                </a:solidFill>
                <a:latin typeface="Montserrat"/>
              </a:rPr>
              <a:t>:</a:t>
            </a:r>
            <a:br>
              <a:rPr sz="1600"/>
            </a:br>
            <a:r>
              <a:rPr b="0" lang="ru-RU" sz="1600" spc="-1" strike="noStrike">
                <a:solidFill>
                  <a:srgbClr val="000000"/>
                </a:solidFill>
                <a:latin typeface="Montserrat"/>
              </a:rPr>
              <a:t>- электроотопитель салона</a:t>
            </a:r>
            <a:br>
              <a:rPr sz="1600"/>
            </a:br>
            <a:r>
              <a:rPr b="0" lang="ru-RU" sz="1600" spc="-1" strike="noStrike">
                <a:solidFill>
                  <a:srgbClr val="000000"/>
                </a:solidFill>
                <a:latin typeface="Montserrat"/>
              </a:rPr>
              <a:t>- электронный стояночный тормоз</a:t>
            </a:r>
            <a:br>
              <a:rPr sz="1600"/>
            </a:br>
            <a:r>
              <a:rPr b="0" lang="ru-RU" sz="1600" spc="-1" strike="noStrike">
                <a:solidFill>
                  <a:srgbClr val="000000"/>
                </a:solidFill>
                <a:latin typeface="Montserrat"/>
              </a:rPr>
              <a:t>- рычаги подвески, рулевая рейка, мосты и датчик скорости</a:t>
            </a:r>
            <a:endParaRPr b="0" lang="ru-RU" sz="1600" spc="-1" strike="noStrike">
              <a:solidFill>
                <a:srgbClr val="000000"/>
              </a:solidFill>
              <a:latin typeface="XO Oriel"/>
            </a:endParaRPr>
          </a:p>
        </p:txBody>
      </p:sp>
      <p:pic>
        <p:nvPicPr>
          <p:cNvPr id="223" name="Рисунок 25" descr=""/>
          <p:cNvPicPr/>
          <p:nvPr/>
        </p:nvPicPr>
        <p:blipFill>
          <a:blip r:embed="rId9"/>
          <a:stretch/>
        </p:blipFill>
        <p:spPr>
          <a:xfrm>
            <a:off x="7908480" y="1507320"/>
            <a:ext cx="2075040" cy="1346760"/>
          </a:xfrm>
          <a:prstGeom prst="rect">
            <a:avLst/>
          </a:prstGeom>
          <a:ln w="0">
            <a:noFill/>
          </a:ln>
          <a:effectLst>
            <a:softEdge rad="112680"/>
          </a:effectLst>
        </p:spPr>
      </p:pic>
      <p:sp>
        <p:nvSpPr>
          <p:cNvPr id="224" name="Рисунок 14"/>
          <p:cNvSpPr/>
          <p:nvPr/>
        </p:nvSpPr>
        <p:spPr>
          <a:xfrm>
            <a:off x="8871120" y="4160520"/>
            <a:ext cx="2016000" cy="2009520"/>
          </a:xfrm>
          <a:prstGeom prst="roundRect">
            <a:avLst>
              <a:gd name="adj" fmla="val 8594"/>
            </a:avLst>
          </a:prstGeom>
          <a:blipFill rotWithShape="0">
            <a:blip r:embed="rId10"/>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endParaRPr b="0" lang="ru-RU" sz="1800" spc="-1" strike="noStrike">
              <a:solidFill>
                <a:srgbClr val="000000"/>
              </a:solidFill>
              <a:latin typeface="XO Oriel"/>
            </a:endParaRPr>
          </a:p>
        </p:txBody>
      </p:sp>
      <p:sp>
        <p:nvSpPr>
          <p:cNvPr id="3" name="PlaceHolder 2"/>
          <p:cNvSpPr>
            <a:spLocks noGrp="1"/>
          </p:cNvSpPr>
          <p:nvPr>
            <p:ph type="sldNum" idx="1"/>
          </p:nvPr>
        </p:nvSpPr>
        <p:spPr/>
        <p:txBody>
          <a:bodyPr/>
          <a:p>
            <a:fld id="{E2381180-500F-43F5-96ED-8D556A10C616}" type="slidenum">
              <a:t>7</a:t>
            </a:fld>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5" name="Рисунок 7" descr=""/>
          <p:cNvPicPr/>
          <p:nvPr/>
        </p:nvPicPr>
        <p:blipFill>
          <a:blip r:embed="rId1"/>
          <a:stretch/>
        </p:blipFill>
        <p:spPr>
          <a:xfrm>
            <a:off x="7503120" y="4835520"/>
            <a:ext cx="2437920" cy="1376640"/>
          </a:xfrm>
          <a:prstGeom prst="rect">
            <a:avLst/>
          </a:prstGeom>
          <a:ln w="0">
            <a:noFill/>
          </a:ln>
          <a:effectLst>
            <a:softEdge rad="112680"/>
          </a:effectLst>
        </p:spPr>
      </p:pic>
      <p:graphicFrame>
        <p:nvGraphicFramePr>
          <p:cNvPr id="226" name="think-cell data - do not delete"/>
          <p:cNvGraphicFramePr/>
          <p:nvPr/>
        </p:nvGraphicFramePr>
        <p:xfrm>
          <a:off x="1440" y="1440"/>
          <a:ext cx="720" cy="1080"/>
        </p:xfrm>
        <a:graphic>
          <a:graphicData uri="http://schemas.openxmlformats.org/presentationml/2006/ole">
            <p:oleObj progId="TCLayout.ActiveDocument.1" r:id="rId2" spid="">
              <p:embed/>
              <p:pic>
                <p:nvPicPr>
                  <p:cNvPr id="227" name="think-cell data - do not delete" descr=""/>
                  <p:cNvPicPr/>
                  <p:nvPr/>
                </p:nvPicPr>
                <p:blipFill>
                  <a:blip r:embed="rId3"/>
                  <a:stretch/>
                </p:blipFill>
                <p:spPr>
                  <a:xfrm>
                    <a:off x="1440" y="1440"/>
                    <a:ext cx="720" cy="1080"/>
                  </a:xfrm>
                  <a:prstGeom prst="rect">
                    <a:avLst/>
                  </a:prstGeom>
                  <a:ln w="0">
                    <a:noFill/>
                  </a:ln>
                </p:spPr>
              </p:pic>
            </p:oleObj>
          </a:graphicData>
        </a:graphic>
      </p:graphicFrame>
      <p:sp>
        <p:nvSpPr>
          <p:cNvPr id="228" name="PlaceHolder 1"/>
          <p:cNvSpPr>
            <a:spLocks noGrp="1"/>
          </p:cNvSpPr>
          <p:nvPr>
            <p:ph type="title"/>
          </p:nvPr>
        </p:nvSpPr>
        <p:spPr>
          <a:xfrm>
            <a:off x="482760" y="365040"/>
            <a:ext cx="11225880" cy="579240"/>
          </a:xfrm>
          <a:prstGeom prst="rect">
            <a:avLst/>
          </a:prstGeom>
          <a:noFill/>
          <a:ln w="0">
            <a:noFill/>
          </a:ln>
        </p:spPr>
        <p:txBody>
          <a:bodyPr lIns="0" rIns="0" tIns="0" bIns="0" anchor="t">
            <a:noAutofit/>
          </a:bodyPr>
          <a:p>
            <a:pPr indent="0">
              <a:lnSpc>
                <a:spcPct val="90000"/>
              </a:lnSpc>
              <a:buNone/>
            </a:pPr>
            <a:r>
              <a:rPr b="1" lang="ru-RU" sz="2800" spc="-1" strike="noStrike">
                <a:solidFill>
                  <a:srgbClr val="000000"/>
                </a:solidFill>
                <a:latin typeface="Montserrat SemiBold"/>
              </a:rPr>
              <a:t>НИОКР и перспективные разработки</a:t>
            </a:r>
            <a:endParaRPr b="0" lang="en-US" sz="2800" spc="-1" strike="noStrike">
              <a:solidFill>
                <a:srgbClr val="000000"/>
              </a:solidFill>
              <a:latin typeface="Calibri"/>
            </a:endParaRPr>
          </a:p>
        </p:txBody>
      </p:sp>
      <p:sp>
        <p:nvSpPr>
          <p:cNvPr id="229" name="TextBox 15"/>
          <p:cNvSpPr/>
          <p:nvPr/>
        </p:nvSpPr>
        <p:spPr>
          <a:xfrm>
            <a:off x="1103040" y="2767320"/>
            <a:ext cx="6094080" cy="13064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1600" spc="-1" strike="noStrike">
                <a:solidFill>
                  <a:srgbClr val="000000"/>
                </a:solidFill>
                <a:latin typeface="Calibri"/>
                <a:ea typeface="Calibri"/>
              </a:rPr>
              <a:t>Создание высокотехнологичного производства мобильной автономной роботизированной машины АПИС 3, для нужд коммунального хозяйства, совместно с Московским Политехом. (выход прототипа запланирован на декабрь 2025, а освоение серийного выпуска к концу 2026 года)</a:t>
            </a:r>
            <a:endParaRPr b="0" lang="ru-RU" sz="1600" spc="-1" strike="noStrike">
              <a:solidFill>
                <a:srgbClr val="000000"/>
              </a:solidFill>
              <a:latin typeface="XO Oriel"/>
            </a:endParaRPr>
          </a:p>
        </p:txBody>
      </p:sp>
      <p:sp>
        <p:nvSpPr>
          <p:cNvPr id="230" name="TextBox 19"/>
          <p:cNvSpPr/>
          <p:nvPr/>
        </p:nvSpPr>
        <p:spPr>
          <a:xfrm>
            <a:off x="1103040" y="1095120"/>
            <a:ext cx="3896640" cy="13064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1600" spc="-1" strike="noStrike">
                <a:solidFill>
                  <a:srgbClr val="000000"/>
                </a:solidFill>
                <a:latin typeface="Calibri"/>
                <a:ea typeface="Calibri"/>
              </a:rPr>
              <a:t>Создание электрокара в ценовой категории до 1 млн. руб., проект Е-Каррус (выход прототипа запланирован на октябрь 2026, а освоение серийного выпуска к марту 2027 года)</a:t>
            </a:r>
            <a:endParaRPr b="0" lang="ru-RU" sz="1600" spc="-1" strike="noStrike">
              <a:solidFill>
                <a:srgbClr val="000000"/>
              </a:solidFill>
              <a:latin typeface="XO Oriel"/>
            </a:endParaRPr>
          </a:p>
        </p:txBody>
      </p:sp>
      <p:sp>
        <p:nvSpPr>
          <p:cNvPr id="231" name="TextBox 23"/>
          <p:cNvSpPr/>
          <p:nvPr/>
        </p:nvSpPr>
        <p:spPr>
          <a:xfrm>
            <a:off x="1209600" y="4466160"/>
            <a:ext cx="2801160" cy="13064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1600" spc="-1" strike="noStrike">
                <a:solidFill>
                  <a:srgbClr val="000000"/>
                </a:solidFill>
                <a:latin typeface="Calibri"/>
                <a:ea typeface="Calibri"/>
              </a:rPr>
              <a:t>Создание легкового грузопассажирского электромобиля М1 класса (прототип ожидается в 2025-26 г., мониторим рынок)</a:t>
            </a:r>
            <a:endParaRPr b="0" lang="ru-RU" sz="1600" spc="-1" strike="noStrike">
              <a:solidFill>
                <a:srgbClr val="000000"/>
              </a:solidFill>
              <a:latin typeface="XO Oriel"/>
            </a:endParaRPr>
          </a:p>
        </p:txBody>
      </p:sp>
      <p:pic>
        <p:nvPicPr>
          <p:cNvPr id="232" name="Рисунок 16" descr=""/>
          <p:cNvPicPr/>
          <p:nvPr/>
        </p:nvPicPr>
        <p:blipFill>
          <a:blip r:embed="rId4"/>
          <a:stretch/>
        </p:blipFill>
        <p:spPr>
          <a:xfrm>
            <a:off x="7953840" y="1045440"/>
            <a:ext cx="2248200" cy="1264320"/>
          </a:xfrm>
          <a:prstGeom prst="rect">
            <a:avLst/>
          </a:prstGeom>
          <a:ln w="0">
            <a:noFill/>
          </a:ln>
          <a:effectLst>
            <a:outerShdw algn="tl" blurRad="291960" dir="2700000" dist="139498" rotWithShape="0">
              <a:srgbClr val="333333">
                <a:alpha val="65000"/>
              </a:srgbClr>
            </a:outerShdw>
          </a:effectLst>
        </p:spPr>
      </p:pic>
      <p:sp>
        <p:nvSpPr>
          <p:cNvPr id="233" name="Рисунок 20"/>
          <p:cNvSpPr/>
          <p:nvPr/>
        </p:nvSpPr>
        <p:spPr>
          <a:xfrm flipH="1">
            <a:off x="7996320" y="2521440"/>
            <a:ext cx="1944360" cy="1944360"/>
          </a:xfrm>
          <a:prstGeom prst="roundRect">
            <a:avLst>
              <a:gd name="adj" fmla="val 8594"/>
            </a:avLst>
          </a:prstGeom>
          <a:blipFill rotWithShape="0">
            <a:blip r:embed="rId5"/>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endParaRPr b="0" lang="ru-RU" sz="1800" spc="-1" strike="noStrike">
              <a:solidFill>
                <a:srgbClr val="000000"/>
              </a:solidFill>
              <a:latin typeface="XO Oriel"/>
            </a:endParaRPr>
          </a:p>
        </p:txBody>
      </p:sp>
      <p:sp>
        <p:nvSpPr>
          <p:cNvPr id="3" name="PlaceHolder 2"/>
          <p:cNvSpPr>
            <a:spLocks noGrp="1"/>
          </p:cNvSpPr>
          <p:nvPr>
            <p:ph type="sldNum" idx="1"/>
          </p:nvPr>
        </p:nvSpPr>
        <p:spPr/>
        <p:txBody>
          <a:bodyPr/>
          <a:p>
            <a:fld id="{07EC7857-A270-4CFE-9AD3-A053A360B0BC}" type="slidenum">
              <a:t>8</a:t>
            </a:fld>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234" name="think-cell data - do not delete"/>
          <p:cNvGraphicFramePr/>
          <p:nvPr/>
        </p:nvGraphicFramePr>
        <p:xfrm>
          <a:off x="1440" y="1440"/>
          <a:ext cx="720" cy="1080"/>
        </p:xfrm>
        <a:graphic>
          <a:graphicData uri="http://schemas.openxmlformats.org/presentationml/2006/ole">
            <p:oleObj progId="TCLayout.ActiveDocument.1" r:id="rId1" spid="">
              <p:embed/>
              <p:pic>
                <p:nvPicPr>
                  <p:cNvPr id="235" name="think-cell data - do not delete" descr=""/>
                  <p:cNvPicPr/>
                  <p:nvPr/>
                </p:nvPicPr>
                <p:blipFill>
                  <a:blip r:embed="rId2"/>
                  <a:stretch/>
                </p:blipFill>
                <p:spPr>
                  <a:xfrm>
                    <a:off x="1440" y="1440"/>
                    <a:ext cx="720" cy="1080"/>
                  </a:xfrm>
                  <a:prstGeom prst="rect">
                    <a:avLst/>
                  </a:prstGeom>
                  <a:ln w="0">
                    <a:noFill/>
                  </a:ln>
                </p:spPr>
              </p:pic>
            </p:oleObj>
          </a:graphicData>
        </a:graphic>
      </p:graphicFrame>
      <p:sp>
        <p:nvSpPr>
          <p:cNvPr id="236" name="PlaceHolder 1"/>
          <p:cNvSpPr>
            <a:spLocks noGrp="1"/>
          </p:cNvSpPr>
          <p:nvPr>
            <p:ph type="title"/>
          </p:nvPr>
        </p:nvSpPr>
        <p:spPr>
          <a:xfrm>
            <a:off x="482760" y="365040"/>
            <a:ext cx="11225880" cy="579240"/>
          </a:xfrm>
          <a:prstGeom prst="rect">
            <a:avLst/>
          </a:prstGeom>
          <a:noFill/>
          <a:ln w="0">
            <a:noFill/>
          </a:ln>
        </p:spPr>
        <p:txBody>
          <a:bodyPr lIns="0" rIns="0" tIns="0" bIns="0" anchor="t">
            <a:noAutofit/>
          </a:bodyPr>
          <a:p>
            <a:pPr indent="0">
              <a:lnSpc>
                <a:spcPct val="90000"/>
              </a:lnSpc>
              <a:buNone/>
            </a:pPr>
            <a:r>
              <a:rPr b="1" lang="ru-RU" sz="2800" spc="-1" strike="noStrike">
                <a:solidFill>
                  <a:srgbClr val="000000"/>
                </a:solidFill>
                <a:latin typeface="Montserrat SemiBold"/>
              </a:rPr>
              <a:t>Где работает наша техника. Отзывы.</a:t>
            </a:r>
            <a:endParaRPr b="0" lang="en-US" sz="2800" spc="-1" strike="noStrike">
              <a:solidFill>
                <a:srgbClr val="000000"/>
              </a:solidFill>
              <a:latin typeface="Calibri"/>
            </a:endParaRPr>
          </a:p>
        </p:txBody>
      </p:sp>
      <p:sp>
        <p:nvSpPr>
          <p:cNvPr id="237" name="Прямоугольник: скругленные углы 123"/>
          <p:cNvSpPr/>
          <p:nvPr/>
        </p:nvSpPr>
        <p:spPr>
          <a:xfrm>
            <a:off x="477720" y="1965960"/>
            <a:ext cx="4802040" cy="3784320"/>
          </a:xfrm>
          <a:prstGeom prst="roundRect">
            <a:avLst>
              <a:gd name="adj" fmla="val 2518"/>
            </a:avLst>
          </a:prstGeom>
          <a:solidFill>
            <a:srgbClr val="ffffff"/>
          </a:solidFill>
          <a:ln w="12700">
            <a:noFill/>
          </a:ln>
          <a:effectLst>
            <a:outerShdw algn="tl" blurRad="406440" dist="114480" rotWithShape="0" sx="99000" sy="99000">
              <a:srgbClr val="d5dceb">
                <a:alpha val="59000"/>
              </a:srgbClr>
            </a:outerShdw>
          </a:effectLst>
        </p:spPr>
        <p:style>
          <a:lnRef idx="0"/>
          <a:fillRef idx="0"/>
          <a:effectRef idx="0"/>
          <a:fontRef idx="minor"/>
        </p:style>
        <p:txBody>
          <a:bodyPr lIns="36000" rIns="36000" tIns="36000" bIns="36000" anchor="t">
            <a:noAutofit/>
          </a:bodyPr>
          <a:p>
            <a:pPr>
              <a:lnSpc>
                <a:spcPct val="100000"/>
              </a:lnSpc>
              <a:spcAft>
                <a:spcPts val="601"/>
              </a:spcAft>
              <a:tabLst>
                <a:tab algn="l" pos="0"/>
              </a:tabLst>
            </a:pPr>
            <a:endParaRPr b="1" lang="en-US" sz="1100" spc="-1" strike="noStrike">
              <a:solidFill>
                <a:srgbClr val="000000"/>
              </a:solidFill>
              <a:latin typeface="Montserrat"/>
              <a:ea typeface="Arial"/>
            </a:endParaRPr>
          </a:p>
        </p:txBody>
      </p:sp>
      <p:sp>
        <p:nvSpPr>
          <p:cNvPr id="238" name="Стрелка: пятиугольник 54"/>
          <p:cNvSpPr/>
          <p:nvPr/>
        </p:nvSpPr>
        <p:spPr>
          <a:xfrm>
            <a:off x="477720" y="1402560"/>
            <a:ext cx="5005440" cy="479880"/>
          </a:xfrm>
          <a:prstGeom prst="homePlate">
            <a:avLst>
              <a:gd name="adj" fmla="val 50000"/>
            </a:avLst>
          </a:prstGeom>
          <a:solidFill>
            <a:srgbClr val="ee802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1400" spc="-1" strike="noStrike">
                <a:solidFill>
                  <a:schemeClr val="lt1"/>
                </a:solidFill>
                <a:latin typeface="Montserrat"/>
              </a:rPr>
              <a:t>Основные клиенты, покупающие электромобили Конкордия</a:t>
            </a:r>
            <a:endParaRPr b="0" lang="ru-RU" sz="1400" spc="-1" strike="noStrike">
              <a:solidFill>
                <a:srgbClr val="000000"/>
              </a:solidFill>
              <a:latin typeface="XO Oriel"/>
            </a:endParaRPr>
          </a:p>
        </p:txBody>
      </p:sp>
      <p:pic>
        <p:nvPicPr>
          <p:cNvPr id="239" name="Рисунок 49" descr=""/>
          <p:cNvPicPr/>
          <p:nvPr/>
        </p:nvPicPr>
        <p:blipFill>
          <a:blip r:embed="rId3"/>
          <a:stretch/>
        </p:blipFill>
        <p:spPr>
          <a:xfrm>
            <a:off x="777960" y="4219920"/>
            <a:ext cx="318960" cy="318960"/>
          </a:xfrm>
          <a:prstGeom prst="rect">
            <a:avLst/>
          </a:prstGeom>
          <a:ln w="0">
            <a:noFill/>
          </a:ln>
        </p:spPr>
      </p:pic>
      <p:pic>
        <p:nvPicPr>
          <p:cNvPr id="240" name="Graphic 55" descr=""/>
          <p:cNvPicPr/>
          <p:nvPr/>
        </p:nvPicPr>
        <p:blipFill>
          <a:blip r:embed="rId4"/>
          <a:stretch/>
        </p:blipFill>
        <p:spPr>
          <a:xfrm>
            <a:off x="754920" y="5138640"/>
            <a:ext cx="376920" cy="376920"/>
          </a:xfrm>
          <a:prstGeom prst="rect">
            <a:avLst/>
          </a:prstGeom>
          <a:ln w="0">
            <a:noFill/>
          </a:ln>
        </p:spPr>
      </p:pic>
      <p:pic>
        <p:nvPicPr>
          <p:cNvPr id="241" name="Graphic 56" descr=""/>
          <p:cNvPicPr/>
          <p:nvPr/>
        </p:nvPicPr>
        <p:blipFill>
          <a:blip r:embed="rId5"/>
          <a:stretch/>
        </p:blipFill>
        <p:spPr>
          <a:xfrm>
            <a:off x="748800" y="2267280"/>
            <a:ext cx="376920" cy="376920"/>
          </a:xfrm>
          <a:prstGeom prst="rect">
            <a:avLst/>
          </a:prstGeom>
          <a:ln w="0">
            <a:noFill/>
          </a:ln>
        </p:spPr>
      </p:pic>
      <p:sp>
        <p:nvSpPr>
          <p:cNvPr id="242" name="TextBox 59"/>
          <p:cNvSpPr/>
          <p:nvPr/>
        </p:nvSpPr>
        <p:spPr>
          <a:xfrm>
            <a:off x="1283760" y="2093760"/>
            <a:ext cx="3996000" cy="718200"/>
          </a:xfrm>
          <a:prstGeom prst="rect">
            <a:avLst/>
          </a:prstGeom>
          <a:noFill/>
          <a:ln w="0">
            <a:noFill/>
          </a:ln>
        </p:spPr>
        <p:style>
          <a:lnRef idx="0"/>
          <a:fillRef idx="0"/>
          <a:effectRef idx="0"/>
          <a:fontRef idx="minor"/>
        </p:style>
        <p:txBody>
          <a:bodyPr lIns="0" rIns="0" tIns="0" bIns="0" anchor="ctr">
            <a:noAutofit/>
          </a:bodyPr>
          <a:p>
            <a:pPr lvl="1" marL="262080" indent="-171360">
              <a:lnSpc>
                <a:spcPct val="100000"/>
              </a:lnSpc>
              <a:spcAft>
                <a:spcPts val="2401"/>
              </a:spcAft>
              <a:buClr>
                <a:srgbClr val="ffffff"/>
              </a:buClr>
              <a:buSzPct val="125000"/>
              <a:buFont typeface="Arial"/>
              <a:buChar char="▪"/>
            </a:pPr>
            <a:r>
              <a:rPr b="0" lang="ru-RU" sz="1400" spc="-1" strike="noStrike">
                <a:solidFill>
                  <a:srgbClr val="000000"/>
                </a:solidFill>
                <a:latin typeface="Montserrat"/>
              </a:rPr>
              <a:t>Владельцы закрытых территорий (курорты, санатории, парки, коттеджи)</a:t>
            </a:r>
            <a:br>
              <a:rPr sz="1400"/>
            </a:br>
            <a:r>
              <a:rPr b="0" lang="ru-RU" sz="1400" spc="-1" strike="noStrike">
                <a:solidFill>
                  <a:srgbClr val="000000"/>
                </a:solidFill>
                <a:latin typeface="Montserrat"/>
              </a:rPr>
              <a:t>46%</a:t>
            </a:r>
            <a:endParaRPr b="0" lang="ru-RU" sz="1400" spc="-1" strike="noStrike">
              <a:solidFill>
                <a:srgbClr val="000000"/>
              </a:solidFill>
              <a:latin typeface="XO Oriel"/>
            </a:endParaRPr>
          </a:p>
        </p:txBody>
      </p:sp>
      <p:pic>
        <p:nvPicPr>
          <p:cNvPr id="243" name="Graphic 71" descr=""/>
          <p:cNvPicPr/>
          <p:nvPr/>
        </p:nvPicPr>
        <p:blipFill>
          <a:blip r:embed="rId6"/>
          <a:stretch/>
        </p:blipFill>
        <p:spPr>
          <a:xfrm>
            <a:off x="748800" y="3243600"/>
            <a:ext cx="376920" cy="376920"/>
          </a:xfrm>
          <a:prstGeom prst="rect">
            <a:avLst/>
          </a:prstGeom>
          <a:ln w="0">
            <a:noFill/>
          </a:ln>
        </p:spPr>
      </p:pic>
      <p:sp>
        <p:nvSpPr>
          <p:cNvPr id="244" name="TextBox 72"/>
          <p:cNvSpPr/>
          <p:nvPr/>
        </p:nvSpPr>
        <p:spPr>
          <a:xfrm>
            <a:off x="1283760" y="3166920"/>
            <a:ext cx="3766680" cy="523800"/>
          </a:xfrm>
          <a:prstGeom prst="rect">
            <a:avLst/>
          </a:prstGeom>
          <a:noFill/>
          <a:ln w="0">
            <a:noFill/>
          </a:ln>
        </p:spPr>
        <p:style>
          <a:lnRef idx="0"/>
          <a:fillRef idx="0"/>
          <a:effectRef idx="0"/>
          <a:fontRef idx="minor"/>
        </p:style>
        <p:txBody>
          <a:bodyPr lIns="0" rIns="0" tIns="0" bIns="0" anchor="ctr">
            <a:noAutofit/>
          </a:bodyPr>
          <a:p>
            <a:pPr lvl="1" marL="262080" indent="-171360">
              <a:lnSpc>
                <a:spcPct val="100000"/>
              </a:lnSpc>
              <a:spcAft>
                <a:spcPts val="2401"/>
              </a:spcAft>
              <a:buClr>
                <a:srgbClr val="ffffff"/>
              </a:buClr>
              <a:buSzPct val="125000"/>
              <a:buFont typeface="Arial"/>
              <a:buChar char="▪"/>
            </a:pPr>
            <a:r>
              <a:rPr b="0" lang="ru-RU" sz="1400" spc="-1" strike="noStrike">
                <a:solidFill>
                  <a:srgbClr val="000000"/>
                </a:solidFill>
                <a:latin typeface="Montserrat"/>
              </a:rPr>
              <a:t>Коммерческий бизнес ( заводы, склады, энергообъекты)</a:t>
            </a:r>
            <a:br>
              <a:rPr sz="1400"/>
            </a:br>
            <a:r>
              <a:rPr b="0" lang="ru-RU" sz="1400" spc="-1" strike="noStrike">
                <a:solidFill>
                  <a:srgbClr val="000000"/>
                </a:solidFill>
                <a:latin typeface="Montserrat"/>
              </a:rPr>
              <a:t>29%</a:t>
            </a:r>
            <a:endParaRPr b="0" lang="ru-RU" sz="1400" spc="-1" strike="noStrike">
              <a:solidFill>
                <a:srgbClr val="000000"/>
              </a:solidFill>
              <a:latin typeface="XO Oriel"/>
            </a:endParaRPr>
          </a:p>
        </p:txBody>
      </p:sp>
      <p:sp>
        <p:nvSpPr>
          <p:cNvPr id="245" name="TextBox 73"/>
          <p:cNvSpPr/>
          <p:nvPr/>
        </p:nvSpPr>
        <p:spPr>
          <a:xfrm>
            <a:off x="1283760" y="4191120"/>
            <a:ext cx="3766680" cy="376920"/>
          </a:xfrm>
          <a:prstGeom prst="rect">
            <a:avLst/>
          </a:prstGeom>
          <a:noFill/>
          <a:ln w="0">
            <a:noFill/>
          </a:ln>
        </p:spPr>
        <p:style>
          <a:lnRef idx="0"/>
          <a:fillRef idx="0"/>
          <a:effectRef idx="0"/>
          <a:fontRef idx="minor"/>
        </p:style>
        <p:txBody>
          <a:bodyPr lIns="0" rIns="0" tIns="0" bIns="0" anchor="ctr">
            <a:noAutofit/>
          </a:bodyPr>
          <a:p>
            <a:pPr lvl="1" marL="262080" indent="-171360">
              <a:lnSpc>
                <a:spcPct val="100000"/>
              </a:lnSpc>
              <a:spcAft>
                <a:spcPts val="2401"/>
              </a:spcAft>
              <a:buClr>
                <a:srgbClr val="ffffff"/>
              </a:buClr>
              <a:buSzPct val="125000"/>
              <a:buFont typeface="Arial"/>
              <a:buChar char="▪"/>
            </a:pPr>
            <a:r>
              <a:rPr b="0" lang="ru-RU" sz="1400" spc="-1" strike="noStrike">
                <a:solidFill>
                  <a:srgbClr val="000000"/>
                </a:solidFill>
                <a:latin typeface="Montserrat"/>
              </a:rPr>
              <a:t>Физические лица</a:t>
            </a:r>
            <a:br>
              <a:rPr sz="1400"/>
            </a:br>
            <a:r>
              <a:rPr b="0" lang="ru-RU" sz="1400" spc="-1" strike="noStrike">
                <a:solidFill>
                  <a:srgbClr val="000000"/>
                </a:solidFill>
                <a:latin typeface="Montserrat"/>
              </a:rPr>
              <a:t>19%</a:t>
            </a:r>
            <a:endParaRPr b="0" lang="ru-RU" sz="1400" spc="-1" strike="noStrike">
              <a:solidFill>
                <a:srgbClr val="000000"/>
              </a:solidFill>
              <a:latin typeface="XO Oriel"/>
            </a:endParaRPr>
          </a:p>
        </p:txBody>
      </p:sp>
      <p:sp>
        <p:nvSpPr>
          <p:cNvPr id="246" name="TextBox 78"/>
          <p:cNvSpPr/>
          <p:nvPr/>
        </p:nvSpPr>
        <p:spPr>
          <a:xfrm>
            <a:off x="1283760" y="5138640"/>
            <a:ext cx="3766680" cy="376920"/>
          </a:xfrm>
          <a:prstGeom prst="rect">
            <a:avLst/>
          </a:prstGeom>
          <a:noFill/>
          <a:ln w="0">
            <a:noFill/>
          </a:ln>
        </p:spPr>
        <p:style>
          <a:lnRef idx="0"/>
          <a:fillRef idx="0"/>
          <a:effectRef idx="0"/>
          <a:fontRef idx="minor"/>
        </p:style>
        <p:txBody>
          <a:bodyPr lIns="0" rIns="0" tIns="0" bIns="0" anchor="ctr">
            <a:noAutofit/>
          </a:bodyPr>
          <a:p>
            <a:pPr lvl="1" marL="262080" indent="-171360">
              <a:lnSpc>
                <a:spcPct val="100000"/>
              </a:lnSpc>
              <a:spcAft>
                <a:spcPts val="2401"/>
              </a:spcAft>
              <a:buClr>
                <a:srgbClr val="ffffff"/>
              </a:buClr>
              <a:buSzPct val="125000"/>
              <a:buFont typeface="Arial"/>
              <a:buChar char="▪"/>
            </a:pPr>
            <a:r>
              <a:rPr b="0" lang="ru-RU" sz="1400" spc="-1" strike="noStrike">
                <a:solidFill>
                  <a:srgbClr val="000000"/>
                </a:solidFill>
                <a:latin typeface="Montserrat"/>
              </a:rPr>
              <a:t>Коммунальные службы</a:t>
            </a:r>
            <a:br>
              <a:rPr sz="1400"/>
            </a:br>
            <a:r>
              <a:rPr b="0" lang="ru-RU" sz="1400" spc="-1" strike="noStrike">
                <a:solidFill>
                  <a:srgbClr val="000000"/>
                </a:solidFill>
                <a:latin typeface="Montserrat"/>
              </a:rPr>
              <a:t>6%</a:t>
            </a:r>
            <a:endParaRPr b="0" lang="ru-RU" sz="1400" spc="-1" strike="noStrike">
              <a:solidFill>
                <a:srgbClr val="000000"/>
              </a:solidFill>
              <a:latin typeface="XO Oriel"/>
            </a:endParaRPr>
          </a:p>
        </p:txBody>
      </p:sp>
      <p:sp>
        <p:nvSpPr>
          <p:cNvPr id="247" name="Овал 2"/>
          <p:cNvSpPr/>
          <p:nvPr/>
        </p:nvSpPr>
        <p:spPr>
          <a:xfrm rot="20498400">
            <a:off x="6450120" y="1136520"/>
            <a:ext cx="2076840" cy="1302480"/>
          </a:xfrm>
          <a:prstGeom prst="ellipse">
            <a:avLst/>
          </a:prstGeom>
          <a:solidFill>
            <a:srgbClr val="f1f2f3"/>
          </a:solidFill>
          <a:ln>
            <a:solidFill>
              <a:srgbClr val="b2b3b3"/>
            </a:solidFill>
          </a:ln>
          <a:effectLst>
            <a:softEdge rad="127080"/>
          </a:effectLst>
        </p:spPr>
        <p:style>
          <a:lnRef idx="2">
            <a:schemeClr val="accent5">
              <a:shade val="50000"/>
            </a:schemeClr>
          </a:lnRef>
          <a:fillRef idx="1">
            <a:schemeClr val="accent5"/>
          </a:fillRef>
          <a:effectRef idx="0">
            <a:schemeClr val="accent5"/>
          </a:effectRef>
          <a:fontRef idx="minor"/>
        </p:style>
        <p:txBody>
          <a:bodyPr lIns="90000" rIns="90000" tIns="45000" bIns="45000" anchor="ctr">
            <a:noAutofit/>
          </a:bodyPr>
          <a:p>
            <a:pPr algn="ctr">
              <a:lnSpc>
                <a:spcPct val="100000"/>
              </a:lnSpc>
            </a:pPr>
            <a:r>
              <a:rPr b="0" lang="ru-RU" sz="1200" spc="-1" strike="noStrike">
                <a:solidFill>
                  <a:srgbClr val="000000"/>
                </a:solidFill>
                <a:latin typeface="Calibri"/>
              </a:rPr>
              <a:t>Совершили покупку гольфкара в данном месте. Сервис и персонал на высоте.</a:t>
            </a:r>
            <a:br>
              <a:rPr sz="1200"/>
            </a:br>
            <a:r>
              <a:rPr b="0" lang="ru-RU" sz="1200" spc="-1" strike="noStrike">
                <a:solidFill>
                  <a:srgbClr val="000000"/>
                </a:solidFill>
                <a:latin typeface="Calibri"/>
              </a:rPr>
              <a:t>ч\л </a:t>
            </a:r>
            <a:r>
              <a:rPr b="0" i="1" lang="ru-RU" sz="1200" spc="-1" strike="noStrike">
                <a:solidFill>
                  <a:srgbClr val="000000"/>
                </a:solidFill>
                <a:latin typeface="Calibri"/>
              </a:rPr>
              <a:t>Егор</a:t>
            </a:r>
            <a:endParaRPr b="0" lang="ru-RU" sz="1200" spc="-1" strike="noStrike">
              <a:solidFill>
                <a:srgbClr val="000000"/>
              </a:solidFill>
              <a:latin typeface="XO Oriel"/>
            </a:endParaRPr>
          </a:p>
        </p:txBody>
      </p:sp>
      <p:sp>
        <p:nvSpPr>
          <p:cNvPr id="248" name="Овал 22"/>
          <p:cNvSpPr/>
          <p:nvPr/>
        </p:nvSpPr>
        <p:spPr>
          <a:xfrm rot="20427000">
            <a:off x="8184600" y="1058040"/>
            <a:ext cx="2780280" cy="1459800"/>
          </a:xfrm>
          <a:prstGeom prst="ellipse">
            <a:avLst/>
          </a:prstGeom>
          <a:solidFill>
            <a:srgbClr val="f1f2f3"/>
          </a:solidFill>
          <a:ln>
            <a:solidFill>
              <a:srgbClr val="b2b3b3"/>
            </a:solidFill>
          </a:ln>
          <a:effectLst>
            <a:softEdge rad="127080"/>
          </a:effectLst>
        </p:spPr>
        <p:style>
          <a:lnRef idx="2">
            <a:schemeClr val="accent5">
              <a:shade val="50000"/>
            </a:schemeClr>
          </a:lnRef>
          <a:fillRef idx="1">
            <a:schemeClr val="accent5"/>
          </a:fillRef>
          <a:effectRef idx="0">
            <a:schemeClr val="accent5"/>
          </a:effectRef>
          <a:fontRef idx="minor"/>
        </p:style>
        <p:txBody>
          <a:bodyPr lIns="90000" rIns="90000" tIns="45000" bIns="45000" anchor="ctr">
            <a:noAutofit/>
          </a:bodyPr>
          <a:p>
            <a:pPr algn="ctr">
              <a:lnSpc>
                <a:spcPct val="100000"/>
              </a:lnSpc>
            </a:pPr>
            <a:r>
              <a:rPr b="0" lang="ru-RU" sz="1200" spc="-1" strike="noStrike">
                <a:solidFill>
                  <a:srgbClr val="000000"/>
                </a:solidFill>
                <a:latin typeface="Calibri"/>
              </a:rPr>
              <a:t>АО ОКБ «Кристалл» выражает благодарность ООО «Конкордия» за компетентность, высокую оперативность и стремление сделать работу качественно. </a:t>
            </a:r>
            <a:endParaRPr b="0" lang="ru-RU" sz="1200" spc="-1" strike="noStrike">
              <a:solidFill>
                <a:srgbClr val="000000"/>
              </a:solidFill>
              <a:latin typeface="XO Oriel"/>
            </a:endParaRPr>
          </a:p>
        </p:txBody>
      </p:sp>
      <p:sp>
        <p:nvSpPr>
          <p:cNvPr id="249" name="Овал 23"/>
          <p:cNvSpPr/>
          <p:nvPr/>
        </p:nvSpPr>
        <p:spPr>
          <a:xfrm rot="20556600">
            <a:off x="6374880" y="2573640"/>
            <a:ext cx="2070360" cy="1170000"/>
          </a:xfrm>
          <a:prstGeom prst="ellipse">
            <a:avLst/>
          </a:prstGeom>
          <a:solidFill>
            <a:srgbClr val="f1f2f3"/>
          </a:solidFill>
          <a:ln>
            <a:solidFill>
              <a:srgbClr val="b2b3b3"/>
            </a:solidFill>
          </a:ln>
          <a:effectLst>
            <a:softEdge rad="127080"/>
          </a:effectLst>
        </p:spPr>
        <p:style>
          <a:lnRef idx="2">
            <a:schemeClr val="accent5">
              <a:shade val="50000"/>
            </a:schemeClr>
          </a:lnRef>
          <a:fillRef idx="1">
            <a:schemeClr val="accent5"/>
          </a:fillRef>
          <a:effectRef idx="0">
            <a:schemeClr val="accent5"/>
          </a:effectRef>
          <a:fontRef idx="minor"/>
        </p:style>
        <p:txBody>
          <a:bodyPr lIns="90000" rIns="90000" tIns="45000" bIns="45000" anchor="ctr">
            <a:noAutofit/>
          </a:bodyPr>
          <a:p>
            <a:pPr algn="ctr">
              <a:lnSpc>
                <a:spcPct val="100000"/>
              </a:lnSpc>
            </a:pPr>
            <a:r>
              <a:rPr b="0" lang="ru-RU" sz="1200" spc="-1" strike="noStrike">
                <a:solidFill>
                  <a:srgbClr val="000000"/>
                </a:solidFill>
                <a:latin typeface="Calibri"/>
              </a:rPr>
              <a:t>Гольфклуб Раево благодарит за качественную и удобную технику, которая прекрасно работает и зимой</a:t>
            </a:r>
            <a:endParaRPr b="0" lang="ru-RU" sz="1200" spc="-1" strike="noStrike">
              <a:solidFill>
                <a:srgbClr val="000000"/>
              </a:solidFill>
              <a:latin typeface="XO Oriel"/>
            </a:endParaRPr>
          </a:p>
        </p:txBody>
      </p:sp>
      <p:sp>
        <p:nvSpPr>
          <p:cNvPr id="250" name="Овал 24"/>
          <p:cNvSpPr/>
          <p:nvPr/>
        </p:nvSpPr>
        <p:spPr>
          <a:xfrm rot="20353200">
            <a:off x="8277120" y="2713680"/>
            <a:ext cx="2840400" cy="871200"/>
          </a:xfrm>
          <a:prstGeom prst="ellipse">
            <a:avLst/>
          </a:prstGeom>
          <a:solidFill>
            <a:srgbClr val="f1f2f3"/>
          </a:solidFill>
          <a:ln>
            <a:solidFill>
              <a:srgbClr val="b2b3b3"/>
            </a:solidFill>
          </a:ln>
          <a:effectLst>
            <a:softEdge rad="127080"/>
          </a:effectLst>
        </p:spPr>
        <p:style>
          <a:lnRef idx="2">
            <a:schemeClr val="accent5">
              <a:shade val="50000"/>
            </a:schemeClr>
          </a:lnRef>
          <a:fillRef idx="1">
            <a:schemeClr val="accent5"/>
          </a:fillRef>
          <a:effectRef idx="0">
            <a:schemeClr val="accent5"/>
          </a:effectRef>
          <a:fontRef idx="minor"/>
        </p:style>
        <p:txBody>
          <a:bodyPr lIns="90000" rIns="90000" tIns="45000" bIns="45000" anchor="ctr">
            <a:noAutofit/>
          </a:bodyPr>
          <a:p>
            <a:pPr algn="ctr">
              <a:lnSpc>
                <a:spcPct val="100000"/>
              </a:lnSpc>
            </a:pPr>
            <a:r>
              <a:rPr b="0" lang="ru-RU" sz="1200" spc="-1" strike="noStrike">
                <a:solidFill>
                  <a:srgbClr val="000000"/>
                </a:solidFill>
                <a:latin typeface="Calibri"/>
              </a:rPr>
              <a:t>Полностью довольны покупкой. Брали 8-местный электромобиль, пришел в отличном состоянии.</a:t>
            </a:r>
            <a:br>
              <a:rPr sz="1200"/>
            </a:br>
            <a:r>
              <a:rPr b="0" i="1" lang="ru-RU" sz="1200" spc="-1" strike="noStrike">
                <a:solidFill>
                  <a:srgbClr val="000000"/>
                </a:solidFill>
                <a:latin typeface="Calibri"/>
              </a:rPr>
              <a:t>Александр Викторович</a:t>
            </a:r>
            <a:endParaRPr b="0" lang="ru-RU" sz="1200" spc="-1" strike="noStrike">
              <a:solidFill>
                <a:srgbClr val="000000"/>
              </a:solidFill>
              <a:latin typeface="XO Oriel"/>
            </a:endParaRPr>
          </a:p>
        </p:txBody>
      </p:sp>
      <p:sp>
        <p:nvSpPr>
          <p:cNvPr id="251" name="TextBox 28"/>
          <p:cNvSpPr/>
          <p:nvPr/>
        </p:nvSpPr>
        <p:spPr>
          <a:xfrm>
            <a:off x="7224840" y="4126680"/>
            <a:ext cx="2579400" cy="4546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ru-RU" sz="1200" spc="-1" strike="noStrike">
                <a:solidFill>
                  <a:srgbClr val="000000"/>
                </a:solidFill>
                <a:latin typeface="Montserrat"/>
              </a:rPr>
              <a:t>Ключевые клиенты компании </a:t>
            </a:r>
            <a:endParaRPr b="0" lang="ru-RU" sz="1200" spc="-1" strike="noStrike">
              <a:solidFill>
                <a:srgbClr val="000000"/>
              </a:solidFill>
              <a:latin typeface="XO Oriel"/>
            </a:endParaRPr>
          </a:p>
        </p:txBody>
      </p:sp>
      <p:sp>
        <p:nvSpPr>
          <p:cNvPr id="252" name="TextBox 29"/>
          <p:cNvSpPr/>
          <p:nvPr/>
        </p:nvSpPr>
        <p:spPr>
          <a:xfrm>
            <a:off x="7283160" y="4554000"/>
            <a:ext cx="2579400" cy="191484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ru-RU" sz="1200" spc="-1" strike="noStrike">
                <a:solidFill>
                  <a:srgbClr val="000000"/>
                </a:solidFill>
                <a:latin typeface="Montserrat"/>
              </a:rPr>
              <a:t>Инновационный центр «Сколково»</a:t>
            </a:r>
            <a:endParaRPr b="0" lang="ru-RU" sz="1200" spc="-1" strike="noStrike">
              <a:solidFill>
                <a:srgbClr val="000000"/>
              </a:solidFill>
              <a:latin typeface="XO Oriel"/>
            </a:endParaRPr>
          </a:p>
          <a:p>
            <a:pPr marL="285840" indent="-285840">
              <a:lnSpc>
                <a:spcPct val="100000"/>
              </a:lnSpc>
              <a:buClr>
                <a:srgbClr val="000000"/>
              </a:buClr>
              <a:buFont typeface="Arial"/>
              <a:buChar char="•"/>
            </a:pPr>
            <a:r>
              <a:rPr b="0" lang="ru-RU" sz="1200" spc="-1" strike="noStrike">
                <a:solidFill>
                  <a:srgbClr val="000000"/>
                </a:solidFill>
                <a:latin typeface="Montserrat"/>
              </a:rPr>
              <a:t>«Атом»</a:t>
            </a:r>
            <a:endParaRPr b="0" lang="ru-RU" sz="1200" spc="-1" strike="noStrike">
              <a:solidFill>
                <a:srgbClr val="000000"/>
              </a:solidFill>
              <a:latin typeface="XO Oriel"/>
            </a:endParaRPr>
          </a:p>
          <a:p>
            <a:pPr marL="285840" indent="-285840">
              <a:lnSpc>
                <a:spcPct val="100000"/>
              </a:lnSpc>
              <a:buClr>
                <a:srgbClr val="000000"/>
              </a:buClr>
              <a:buFont typeface="Arial"/>
              <a:buChar char="•"/>
            </a:pPr>
            <a:r>
              <a:rPr b="0" lang="ru-RU" sz="1200" spc="-1" strike="noStrike">
                <a:solidFill>
                  <a:srgbClr val="000000"/>
                </a:solidFill>
                <a:latin typeface="Montserrat"/>
              </a:rPr>
              <a:t>ГУП «Мосгортран</a:t>
            </a:r>
            <a:r>
              <a:rPr b="0" lang="en-US" sz="1200" spc="-1" strike="noStrike">
                <a:solidFill>
                  <a:srgbClr val="000000"/>
                </a:solidFill>
                <a:latin typeface="Montserrat"/>
              </a:rPr>
              <a:t>c</a:t>
            </a:r>
            <a:r>
              <a:rPr b="0" lang="ru-RU" sz="1200" spc="-1" strike="noStrike">
                <a:solidFill>
                  <a:srgbClr val="000000"/>
                </a:solidFill>
                <a:latin typeface="Montserrat"/>
              </a:rPr>
              <a:t>»</a:t>
            </a:r>
            <a:endParaRPr b="0" lang="ru-RU" sz="1200" spc="-1" strike="noStrike">
              <a:solidFill>
                <a:srgbClr val="000000"/>
              </a:solidFill>
              <a:latin typeface="XO Oriel"/>
            </a:endParaRPr>
          </a:p>
          <a:p>
            <a:pPr marL="285840" indent="-285840">
              <a:lnSpc>
                <a:spcPct val="100000"/>
              </a:lnSpc>
              <a:buClr>
                <a:srgbClr val="000000"/>
              </a:buClr>
              <a:buFont typeface="Arial"/>
              <a:buChar char="•"/>
            </a:pPr>
            <a:r>
              <a:rPr b="0" lang="ru-RU" sz="1200" spc="-1" strike="noStrike">
                <a:solidFill>
                  <a:srgbClr val="000000"/>
                </a:solidFill>
                <a:latin typeface="Montserrat"/>
              </a:rPr>
              <a:t>АО «ВДНХ»</a:t>
            </a:r>
            <a:endParaRPr b="0" lang="ru-RU" sz="1200" spc="-1" strike="noStrike">
              <a:solidFill>
                <a:srgbClr val="000000"/>
              </a:solidFill>
              <a:latin typeface="XO Oriel"/>
            </a:endParaRPr>
          </a:p>
          <a:p>
            <a:pPr marL="285840" indent="-285840">
              <a:lnSpc>
                <a:spcPct val="100000"/>
              </a:lnSpc>
              <a:buClr>
                <a:srgbClr val="000000"/>
              </a:buClr>
              <a:buFont typeface="Arial"/>
              <a:buChar char="•"/>
            </a:pPr>
            <a:r>
              <a:rPr b="0" lang="ru-RU" sz="1200" spc="-1" strike="noStrike">
                <a:solidFill>
                  <a:srgbClr val="000000"/>
                </a:solidFill>
                <a:latin typeface="Montserrat"/>
              </a:rPr>
              <a:t>ГКУ РА «Центр по Делам ГО, ЧС и Пожарной Безопасности»</a:t>
            </a:r>
            <a:endParaRPr b="0" lang="ru-RU" sz="1200" spc="-1" strike="noStrike">
              <a:solidFill>
                <a:srgbClr val="000000"/>
              </a:solidFill>
              <a:latin typeface="XO Oriel"/>
            </a:endParaRPr>
          </a:p>
          <a:p>
            <a:pPr marL="285840" indent="-285840">
              <a:lnSpc>
                <a:spcPct val="100000"/>
              </a:lnSpc>
              <a:buClr>
                <a:srgbClr val="000000"/>
              </a:buClr>
              <a:buFont typeface="Arial"/>
              <a:buChar char="•"/>
            </a:pPr>
            <a:r>
              <a:rPr b="0" lang="ru-RU" sz="1200" spc="-1" strike="noStrike">
                <a:solidFill>
                  <a:srgbClr val="000000"/>
                </a:solidFill>
                <a:latin typeface="Montserrat"/>
              </a:rPr>
              <a:t>ГБУ «Ритуал» </a:t>
            </a:r>
            <a:endParaRPr b="0" lang="ru-RU" sz="1200" spc="-1" strike="noStrike">
              <a:solidFill>
                <a:srgbClr val="000000"/>
              </a:solidFill>
              <a:latin typeface="XO Oriel"/>
            </a:endParaRPr>
          </a:p>
          <a:p>
            <a:pPr marL="285840" indent="-285840">
              <a:lnSpc>
                <a:spcPct val="100000"/>
              </a:lnSpc>
              <a:buClr>
                <a:srgbClr val="000000"/>
              </a:buClr>
              <a:buFont typeface="Arial"/>
              <a:buChar char="•"/>
            </a:pPr>
            <a:r>
              <a:rPr b="0" lang="ru-RU" sz="1200" spc="-1" strike="noStrike">
                <a:solidFill>
                  <a:srgbClr val="000000"/>
                </a:solidFill>
                <a:latin typeface="Montserrat"/>
              </a:rPr>
              <a:t>ОАО «Трансинжстрой»</a:t>
            </a:r>
            <a:endParaRPr b="0" lang="ru-RU" sz="1200" spc="-1" strike="noStrike">
              <a:solidFill>
                <a:srgbClr val="000000"/>
              </a:solidFill>
              <a:latin typeface="XO Orie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Тема Office">
  <a:themeElements>
    <a:clrScheme name="Campus Finance">
      <a:dk1>
        <a:srgbClr val="000000"/>
      </a:dk1>
      <a:lt1>
        <a:srgbClr val="ffffff"/>
      </a:lt1>
      <a:dk2>
        <a:srgbClr val="000000"/>
      </a:dk2>
      <a:lt2>
        <a:srgbClr val="a31320"/>
      </a:lt2>
      <a:accent1>
        <a:srgbClr val="a41320"/>
      </a:accent1>
      <a:accent2>
        <a:srgbClr val="e79fa3"/>
      </a:accent2>
      <a:accent3>
        <a:srgbClr val="f6d8d7"/>
      </a:accent3>
      <a:accent4>
        <a:srgbClr val="b2b2b2"/>
      </a:accent4>
      <a:accent5>
        <a:srgbClr val="f1f2f3"/>
      </a:accent5>
      <a:accent6>
        <a:srgbClr val="fef6f2"/>
      </a:accent6>
      <a:hlink>
        <a:srgbClr val="a3132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Тема Office">
  <a:themeElements>
    <a:clrScheme name="Campus Finance">
      <a:dk1>
        <a:srgbClr val="000000"/>
      </a:dk1>
      <a:lt1>
        <a:srgbClr val="ffffff"/>
      </a:lt1>
      <a:dk2>
        <a:srgbClr val="000000"/>
      </a:dk2>
      <a:lt2>
        <a:srgbClr val="a31320"/>
      </a:lt2>
      <a:accent1>
        <a:srgbClr val="a41320"/>
      </a:accent1>
      <a:accent2>
        <a:srgbClr val="e79fa3"/>
      </a:accent2>
      <a:accent3>
        <a:srgbClr val="f6d8d7"/>
      </a:accent3>
      <a:accent4>
        <a:srgbClr val="b2b2b2"/>
      </a:accent4>
      <a:accent5>
        <a:srgbClr val="f1f2f3"/>
      </a:accent5>
      <a:accent6>
        <a:srgbClr val="fef6f2"/>
      </a:accent6>
      <a:hlink>
        <a:srgbClr val="a3132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Тема Office">
  <a:themeElements>
    <a:clrScheme name="Campus Finance">
      <a:dk1>
        <a:srgbClr val="000000"/>
      </a:dk1>
      <a:lt1>
        <a:srgbClr val="ffffff"/>
      </a:lt1>
      <a:dk2>
        <a:srgbClr val="000000"/>
      </a:dk2>
      <a:lt2>
        <a:srgbClr val="a31320"/>
      </a:lt2>
      <a:accent1>
        <a:srgbClr val="a41320"/>
      </a:accent1>
      <a:accent2>
        <a:srgbClr val="e79fa3"/>
      </a:accent2>
      <a:accent3>
        <a:srgbClr val="f6d8d7"/>
      </a:accent3>
      <a:accent4>
        <a:srgbClr val="b2b2b2"/>
      </a:accent4>
      <a:accent5>
        <a:srgbClr val="f1f2f3"/>
      </a:accent5>
      <a:accent6>
        <a:srgbClr val="fef6f2"/>
      </a:accent6>
      <a:hlink>
        <a:srgbClr val="a3132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Office 2013 - 2022 Theme</Template>
  <TotalTime>27607</TotalTime>
  <Application>Редактор_презентаций/2.7.0.0$Windows_X86_64 LibreOffice_project/e981501cdc004a76b8b36c3c4c04733b452aecdc</Application>
  <AppVersion>15.0000</AppVersion>
  <Words>1507</Words>
  <Paragraphs>227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2017-04-16T11:28:59Z</dcterms:created>
  <dc:creator>Пётр Демидов</dc:creator>
  <dc:description/>
  <dc:language>ru-RU</dc:language>
  <cp:lastModifiedBy/>
  <cp:lastPrinted>2025-05-14T04:42:44Z</cp:lastPrinted>
  <dcterms:modified xsi:type="dcterms:W3CDTF">2025-08-06T14:00:36Z</dcterms:modified>
  <cp:revision>334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Широкоэкранный</vt:lpwstr>
  </property>
  <property fmtid="{D5CDD505-2E9C-101B-9397-08002B2CF9AE}" pid="3" name="Slides">
    <vt:i4>12</vt:i4>
  </property>
</Properties>
</file>